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3" r:id="rId5"/>
    <p:sldMasterId id="2147483693" r:id="rId6"/>
    <p:sldMasterId id="2147483708" r:id="rId7"/>
    <p:sldMasterId id="2147483731" r:id="rId8"/>
  </p:sldMasterIdLst>
  <p:notesMasterIdLst>
    <p:notesMasterId r:id="rId11"/>
  </p:notesMasterIdLst>
  <p:handoutMasterIdLst>
    <p:handoutMasterId r:id="rId12"/>
  </p:handoutMasterIdLst>
  <p:sldIdLst>
    <p:sldId id="12421" r:id="rId9"/>
    <p:sldId id="25562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5B9BD5"/>
    <a:srgbClr val="F0F0F0"/>
    <a:srgbClr val="FFD966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BBF424-C823-46EB-82CF-B8CB80B26DEB}" v="9" dt="2025-05-16T06:57:36.9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395AA14-8FB3-DB56-FC68-CDD2044481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80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9AED5B-4289-3AD7-56A6-48DF622AA8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80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DFDF1-BB7A-4D3A-B767-13674181A656}" type="datetimeFigureOut">
              <a:rPr lang="en-US" smtClean="0"/>
              <a:t>5/16/25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FAD644-160D-EA67-5596-CDA9714D82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30599"/>
            <a:ext cx="3038475" cy="465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C5E81-0AA9-768C-60C7-1C40B4AA86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9" y="8830599"/>
            <a:ext cx="3038475" cy="465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892BF-A8CB-44AB-BE2E-D52F26E64B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439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0" y="1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43A68-B4EF-46BB-808B-971323F81238}" type="datetimeFigureOut">
              <a:t>5/16/25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6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0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8FDC4-6077-40B3-849F-E59735B8FD0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4952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9001-DBD0-769F-0853-DD31BF6E67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3C28C-85CB-0494-40A1-E5E2ECC9B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09DD6-34DC-0816-F863-C2021743C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447C1-0EA7-4A2B-A0BA-DE448C020A05}" type="datetime1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1FE92-4749-2A2F-D97A-E42B7C770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7E19A-1F49-7B32-1257-7F4DF82FD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10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26ECF-CBBA-5CC6-47CF-F6CDBEB58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207"/>
            <a:ext cx="9889067" cy="627594"/>
          </a:xfrm>
          <a:ln>
            <a:noFill/>
          </a:ln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7A628-4A11-4ADA-E0A2-82DB06295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9B12F-17E6-E582-CCA8-0F479EF2C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A18E3-056B-425A-B191-F54F25F98C9F}" type="datetime1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F4399-BD9B-448B-7ADC-50C2378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26384-7D00-B556-3664-6CF4468D6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70E4410F-1D1A-ADA8-8D89-4D5BBC18BE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97" y="101863"/>
            <a:ext cx="1092202" cy="109220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2064D8-16E3-10B0-B67F-E74605F38003}"/>
              </a:ext>
            </a:extLst>
          </p:cNvPr>
          <p:cNvCxnSpPr>
            <a:cxnSpLocks/>
          </p:cNvCxnSpPr>
          <p:nvPr userDrawn="1"/>
        </p:nvCxnSpPr>
        <p:spPr>
          <a:xfrm>
            <a:off x="838200" y="872065"/>
            <a:ext cx="988906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78B472-EADC-B37E-4714-03171C089AEC}"/>
              </a:ext>
            </a:extLst>
          </p:cNvPr>
          <p:cNvCxnSpPr>
            <a:cxnSpLocks/>
          </p:cNvCxnSpPr>
          <p:nvPr userDrawn="1"/>
        </p:nvCxnSpPr>
        <p:spPr>
          <a:xfrm>
            <a:off x="838200" y="1005415"/>
            <a:ext cx="9889067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362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6000" y="1707933"/>
            <a:ext cx="0" cy="411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533525" y="373380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600075" y="1419502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105525" y="1419501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0075" y="4072176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6105525" y="4072175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566264"/>
            <a:ext cx="2438400" cy="28725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0794F77-7BAD-4219-B327-D628F6C69908}" type="datetime1">
              <a:rPr lang="en-US" smtClean="0">
                <a:solidFill>
                  <a:prstClr val="black"/>
                </a:solidFill>
              </a:rPr>
              <a:t>5/16/25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338423" y="6566264"/>
            <a:ext cx="3866605" cy="287255"/>
          </a:xfrm>
          <a:prstGeom prst="rect">
            <a:avLst/>
          </a:prstGeom>
        </p:spPr>
        <p:txBody>
          <a:bodyPr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205028" y="6566264"/>
            <a:ext cx="986971" cy="287255"/>
          </a:xfrm>
          <a:prstGeom prst="rect">
            <a:avLst/>
          </a:prstGeom>
        </p:spPr>
        <p:txBody>
          <a:bodyPr anchor="b"/>
          <a:lstStyle>
            <a:lvl1pPr algn="r">
              <a:defRPr sz="10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600075" y="1081520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6105525" y="1081520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20"/>
          <p:cNvSpPr>
            <a:spLocks noGrp="1"/>
          </p:cNvSpPr>
          <p:nvPr>
            <p:ph type="body" sz="quarter" idx="19"/>
          </p:nvPr>
        </p:nvSpPr>
        <p:spPr>
          <a:xfrm>
            <a:off x="600075" y="3734082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20"/>
          <p:cNvSpPr>
            <a:spLocks noGrp="1"/>
          </p:cNvSpPr>
          <p:nvPr>
            <p:ph type="body" sz="quarter" idx="20"/>
          </p:nvPr>
        </p:nvSpPr>
        <p:spPr>
          <a:xfrm>
            <a:off x="6105525" y="3734082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219200" y="179388"/>
            <a:ext cx="9753600" cy="6759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608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26ECF-CBBA-5CC6-47CF-F6CDBEB58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207"/>
            <a:ext cx="9889067" cy="627594"/>
          </a:xfrm>
          <a:ln>
            <a:noFill/>
          </a:ln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9B12F-17E6-E582-CCA8-0F479EF2C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82301-355E-4A2A-9723-C98DD7CE6F51}" type="datetime1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F4399-BD9B-448B-7ADC-50C2378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26384-7D00-B556-3664-6CF4468D6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70E4410F-1D1A-ADA8-8D89-4D5BBC18BE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97" y="101863"/>
            <a:ext cx="1092202" cy="109220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2064D8-16E3-10B0-B67F-E74605F38003}"/>
              </a:ext>
            </a:extLst>
          </p:cNvPr>
          <p:cNvCxnSpPr>
            <a:cxnSpLocks/>
          </p:cNvCxnSpPr>
          <p:nvPr userDrawn="1"/>
        </p:nvCxnSpPr>
        <p:spPr>
          <a:xfrm>
            <a:off x="838200" y="872065"/>
            <a:ext cx="988906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78B472-EADC-B37E-4714-03171C089AEC}"/>
              </a:ext>
            </a:extLst>
          </p:cNvPr>
          <p:cNvCxnSpPr>
            <a:cxnSpLocks/>
          </p:cNvCxnSpPr>
          <p:nvPr userDrawn="1"/>
        </p:nvCxnSpPr>
        <p:spPr>
          <a:xfrm>
            <a:off x="838200" y="1005415"/>
            <a:ext cx="9889067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65B01C-FEA2-E87F-68FD-B450C7DE53BB}"/>
              </a:ext>
            </a:extLst>
          </p:cNvPr>
          <p:cNvCxnSpPr/>
          <p:nvPr userDrawn="1"/>
        </p:nvCxnSpPr>
        <p:spPr>
          <a:xfrm>
            <a:off x="6096000" y="1707933"/>
            <a:ext cx="0" cy="411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70E518-E7BE-9006-ED4C-CF8DDBC3DCC4}"/>
              </a:ext>
            </a:extLst>
          </p:cNvPr>
          <p:cNvCxnSpPr/>
          <p:nvPr userDrawn="1"/>
        </p:nvCxnSpPr>
        <p:spPr>
          <a:xfrm>
            <a:off x="1533525" y="373380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DED415D-EBBB-F488-7336-633CDB3A59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075" y="1419502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13FAD57-721D-68FD-5B01-5C5C5AF10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05525" y="1419501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0ABF884F-D8AC-6F4C-E3F0-FB8B49B34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0075" y="4072176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ECBE41A6-5D3E-EA36-575C-D542A7F837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05525" y="4072175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1FE52943-0E87-9DCD-48A8-6A849732850C}"/>
              </a:ext>
            </a:extLst>
          </p:cNvPr>
          <p:cNvSpPr txBox="1">
            <a:spLocks/>
          </p:cNvSpPr>
          <p:nvPr userDrawn="1"/>
        </p:nvSpPr>
        <p:spPr>
          <a:xfrm>
            <a:off x="11205028" y="6566264"/>
            <a:ext cx="986971" cy="2872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A24E106A-012B-7AC4-B66D-5C9E967490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0075" y="1081520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0">
            <a:extLst>
              <a:ext uri="{FF2B5EF4-FFF2-40B4-BE49-F238E27FC236}">
                <a16:creationId xmlns:a16="http://schemas.microsoft.com/office/drawing/2014/main" id="{7F1097CD-0F3C-8B69-8BEE-BC744E85357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05525" y="1081520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FB95C69-B823-CE11-A100-E96E75A40F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0075" y="3734082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8E4A2D48-F7F5-58ED-3999-29D45D114B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05525" y="3734082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7020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E48A8-790D-0410-447F-972E96454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0F8B7-8B47-A40C-E28D-214CA10B0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E194E-B7D8-A511-B73C-450B1F63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CC09-C12C-4E20-B4E4-8759CFB34500}" type="datetime1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FD758-132A-A762-DE67-34343A23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E7BC0-1D9E-4A28-0B75-B05C890B7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67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9424F-18A2-466A-2D88-A93CF37F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2B28A-A4CA-EB63-3A1E-908E39FB4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E3915B-7ECE-5FAD-E0EB-569406FFE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C858C7-F35C-A94F-7843-3BA10940A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E1CB0-EC1C-4D8C-B745-BF3C7267A3D4}" type="datetime1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B89574-67C3-9D61-D018-3C08B3782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9F1E2B-76D0-E75A-1370-DE479C921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4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90AEC-A6D9-DE8A-F0E7-6E223221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31917-E2C7-7E20-784B-8DD5824B8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F6D529-3ADE-A57D-66AF-52065F3CE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813497-9EDE-B51E-FF28-C9E065D1D2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08127C-52C7-4BBF-5EEA-C8173FFE9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1E25C9-DC8C-E1BB-D630-90353CD76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2C11-871C-46D3-9B09-0E8E7332422A}" type="datetime1">
              <a:rPr lang="en-US" smtClean="0"/>
              <a:t>5/16/25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CD348D-D12A-A13F-DFAB-37EE3127E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C49AA-41F2-C0CB-2E85-05D6F76C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860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95BA4-DB4F-D923-E1F9-A38EE03A8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3757D-C46B-E711-A434-F9BEB7F2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7D831-082C-4726-857A-F4A9150730AF}" type="datetime1">
              <a:rPr lang="en-US" smtClean="0"/>
              <a:t>5/16/25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E78092-CA1A-4FCF-FF2F-0B6C8265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DE4406-4E2D-9D4F-10F4-2C551939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84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6EE338-EC8D-99F4-64FC-8C13C6348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BFDD9-0C67-4302-A37A-CB6B1FC0E797}" type="datetime1">
              <a:rPr lang="en-US" smtClean="0"/>
              <a:t>5/16/25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8B819B-652C-9CF1-E149-558DF7467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900D2-52F3-6842-E48C-D142789A5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81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5A72E-52D9-6C51-772D-53F12B3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E4AD-B08E-42DC-59F2-34EA673B2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8376F-602D-8CB2-B7E6-69E3347CA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9C4AA1-E2EF-38FF-F468-AE101079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06C7F-B53D-47A4-A5B9-EC1993EBC9F8}" type="datetime1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577635-C23A-5643-11F3-B6342A56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C84E23-1A3E-5B34-0EAA-F39B771A3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29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6AB71-E426-A190-E4A2-EE99B3267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B6FB14-153D-5086-4F0D-1B9F3B062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96645-5FCD-B587-C6C4-B01BBB1F7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B74598-2DB2-BAC6-515F-9145D9137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1F38-D04D-4A76-A9BF-EDA3AC950AAF}" type="datetime1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78F5D7-C4A9-D8BD-F521-B47F02DAF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3B0909-AC5A-8D9F-FE1B-F4CC5B15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685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60544-4B26-B3E6-940A-EF089755B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807AD5-5BA1-266B-9A4B-E3757ACBA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31DF5-1690-F98E-AFC0-365E645EB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E3658-8B43-40FA-9A0D-D78EF168873B}" type="datetime1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761E6-8B71-07B5-FA7F-17128139A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AD8EB-0623-F820-2993-5C1D94C1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7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8E5709-F259-D679-6A2F-1DC7C061D3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A16A51-A305-F1FC-61F5-1E0B06A82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46371-7C51-1596-56C9-A2C5099F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5620-99EC-4999-A71A-FA67D4CABED5}" type="datetime1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45A3A-77E1-0C6A-5E3E-717836AD4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44A8F-D819-6D81-5A9D-A353FEB74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847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79431"/>
            <a:ext cx="2438400" cy="365125"/>
          </a:xfrm>
        </p:spPr>
        <p:txBody>
          <a:bodyPr/>
          <a:lstStyle>
            <a:lvl1pPr algn="l">
              <a:defRPr sz="1100"/>
            </a:lvl1pPr>
          </a:lstStyle>
          <a:p>
            <a:pPr>
              <a:defRPr/>
            </a:pPr>
            <a:fld id="{5447D868-4AC3-4C26-B91B-7C4BAAEE585B}" type="datetime1">
              <a:rPr lang="en-US" smtClean="0"/>
              <a:t>5/16/25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53600" y="6479431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B93597B5-9F0D-4953-9D4F-9C99F40E30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3740143" y="2347214"/>
            <a:ext cx="4711716" cy="2329986"/>
            <a:chOff x="2015489" y="2450592"/>
            <a:chExt cx="4858529" cy="3203448"/>
          </a:xfrm>
        </p:grpSpPr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5489" y="2450592"/>
              <a:ext cx="2693671" cy="320344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1480" y="2993784"/>
              <a:ext cx="2652538" cy="2660256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407" y="5828424"/>
            <a:ext cx="4101587" cy="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1234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38400" y="6479433"/>
            <a:ext cx="7315200" cy="365125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0"/>
            <a:ext cx="10363200" cy="1143000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-67733" y="6597967"/>
            <a:ext cx="1219200" cy="365125"/>
          </a:xfrm>
        </p:spPr>
        <p:txBody>
          <a:bodyPr/>
          <a:lstStyle>
            <a:lvl1pPr algn="l">
              <a:defRPr sz="1100"/>
            </a:lvl1pPr>
          </a:lstStyle>
          <a:p>
            <a:pPr>
              <a:defRPr/>
            </a:pPr>
            <a:fld id="{3CEDE2D2-05FA-4C8C-9847-553AFDA7ED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53600" y="6479433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pPr>
              <a:defRPr/>
            </a:pPr>
            <a:fld id="{B93597B5-9F0D-4953-9D4F-9C99F40E306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" b="427"/>
          <a:stretch/>
        </p:blipFill>
        <p:spPr>
          <a:xfrm>
            <a:off x="3017880" y="2362200"/>
            <a:ext cx="6156240" cy="259817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757049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00758"/>
            <a:ext cx="9753600" cy="88741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79433"/>
            <a:ext cx="2438400" cy="365125"/>
          </a:xfrm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767B83A2-F0D3-4812-9B0C-C8961BB0D98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38400" y="6479433"/>
            <a:ext cx="7315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53600" y="6479433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pPr>
              <a:defRPr/>
            </a:pPr>
            <a:fld id="{70963050-65F7-4ABB-B9C5-8294EB9C500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42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057403"/>
            <a:ext cx="10363200" cy="1362075"/>
          </a:xfrm>
        </p:spPr>
        <p:txBody>
          <a:bodyPr anchor="t"/>
          <a:lstStyle>
            <a:lvl1pPr algn="ctr">
              <a:defRPr sz="4000" b="1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291016"/>
            <a:ext cx="103632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79433"/>
            <a:ext cx="2438400" cy="365125"/>
          </a:xfrm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DFF97305-20CA-4D23-A517-C0CEB1B564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38400" y="6479433"/>
            <a:ext cx="7315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53600" y="6479433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pPr>
              <a:defRPr/>
            </a:pPr>
            <a:fld id="{0CEE6F82-784F-4207-A3E1-C0FFE081C5F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466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3"/>
            <a:ext cx="5384800" cy="48307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3"/>
            <a:ext cx="5384800" cy="4830763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88397"/>
            <a:ext cx="2438400" cy="365125"/>
          </a:xfrm>
        </p:spPr>
        <p:txBody>
          <a:bodyPr/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38B2A62-33FC-4CCB-B881-F46484FCB29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8400" y="6488397"/>
            <a:ext cx="7315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53600" y="6488397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F81C07D-0CD5-4860-9DE7-E10B034C050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240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95402"/>
            <a:ext cx="5386917" cy="879475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95402"/>
            <a:ext cx="5389033" cy="879475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0" y="6488398"/>
            <a:ext cx="2438400" cy="365125"/>
          </a:xfrm>
        </p:spPr>
        <p:txBody>
          <a:bodyPr/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F69B44A-C498-4CEB-B77B-83253A4211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438400" y="6488398"/>
            <a:ext cx="7315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753600" y="6488398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F4576F9-635C-4CE5-99C4-56A5E3D290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1538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488396"/>
            <a:ext cx="2438400" cy="365125"/>
          </a:xfrm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8D8696D3-1E36-47B3-B6F0-5FBE25F4A9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38400" y="6488396"/>
            <a:ext cx="7315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753600" y="6488396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pPr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388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1352550"/>
            <a:ext cx="4011084" cy="1162050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371601"/>
            <a:ext cx="6815667" cy="4754563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2514603"/>
            <a:ext cx="4011084" cy="3611563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79433"/>
            <a:ext cx="2438400" cy="365125"/>
          </a:xfrm>
        </p:spPr>
        <p:txBody>
          <a:bodyPr/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50FB4AD-1DDA-4EB1-BF6E-9FC33AF18E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8400" y="6479433"/>
            <a:ext cx="7315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53600" y="6479433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2500976-0100-4F80-893F-46380999A82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4882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6400" y="1295402"/>
            <a:ext cx="11379200" cy="3432175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79433"/>
            <a:ext cx="2438400" cy="365125"/>
          </a:xfrm>
        </p:spPr>
        <p:txBody>
          <a:bodyPr/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EBED344-3F0D-4980-84CB-1BB37B995C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8400" y="6479433"/>
            <a:ext cx="7315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53600" y="6479433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4AD3CB5-E365-4FFF-9D65-F31B21632FC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052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88397"/>
            <a:ext cx="2438400" cy="365125"/>
          </a:xfrm>
        </p:spPr>
        <p:txBody>
          <a:bodyPr/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35EF607-899A-4566-8368-4470B5885C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38400" y="6488397"/>
            <a:ext cx="7315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53600" y="6488397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DCC3C9F-EB07-4932-A771-9E2CAF287E5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6359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95403"/>
            <a:ext cx="2743200" cy="4830763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295403"/>
            <a:ext cx="8026400" cy="4830763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06325"/>
            <a:ext cx="2438400" cy="365125"/>
          </a:xfrm>
        </p:spPr>
        <p:txBody>
          <a:bodyPr/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E1465AB-7FF4-4781-98D9-4BF3F837A79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38400" y="6506325"/>
            <a:ext cx="73152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53600" y="6506324"/>
            <a:ext cx="24384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EAE3503-E1D6-4B91-9006-4EB98FF22F3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960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Corps C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7600" y="180683"/>
            <a:ext cx="9855200" cy="886119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12972" y="6479433"/>
            <a:ext cx="2425429" cy="365125"/>
          </a:xfrm>
        </p:spPr>
        <p:txBody>
          <a:bodyPr/>
          <a:lstStyle>
            <a:lvl1pPr algn="l">
              <a:defRPr sz="1100"/>
            </a:lvl1pPr>
          </a:lstStyle>
          <a:p>
            <a:pPr>
              <a:defRPr/>
            </a:pPr>
            <a:fld id="{0CBF28C9-C8CD-4B55-8C34-6B449017526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438400" y="6479433"/>
            <a:ext cx="7315200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753600" y="6479433"/>
            <a:ext cx="2425429" cy="365125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pPr>
              <a:defRPr/>
            </a:pPr>
            <a:fld id="{B7ED0D02-C369-45D8-9E87-463D73FF7F6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2913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06401" y="6034589"/>
            <a:ext cx="11453171" cy="609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anchor="t">
            <a:normAutofit/>
          </a:bodyPr>
          <a:lstStyle>
            <a:lvl1pPr marL="214313" indent="-214313" algn="l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Purpose</a:t>
            </a:r>
          </a:p>
        </p:txBody>
      </p:sp>
      <p:sp>
        <p:nvSpPr>
          <p:cNvPr id="6" name="Rectangle 5"/>
          <p:cNvSpPr/>
          <p:nvPr/>
        </p:nvSpPr>
        <p:spPr>
          <a:xfrm>
            <a:off x="5994400" y="1298488"/>
            <a:ext cx="5865171" cy="452526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800" b="1">
                <a:solidFill>
                  <a:prstClr val="black"/>
                </a:solidFill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04583" y="5338478"/>
            <a:ext cx="5256980" cy="4852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marL="0" indent="0" algn="ctr">
              <a:buNone/>
            </a:pPr>
            <a:r>
              <a:rPr lang="en-US" b="1"/>
              <a:t>(Secondary Title)</a:t>
            </a:r>
          </a:p>
          <a:p>
            <a:pPr marL="0" indent="0" algn="ctr">
              <a:buNone/>
            </a:pPr>
            <a:r>
              <a:rPr lang="en-US" b="1"/>
              <a:t>(Date)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6197599" y="1731145"/>
            <a:ext cx="5481652" cy="3994952"/>
          </a:xfrm>
          <a:prstGeom prst="rect">
            <a:avLst/>
          </a:prstGeom>
        </p:spPr>
        <p:txBody>
          <a:bodyPr>
            <a:normAutofit/>
          </a:bodyPr>
          <a:lstStyle>
            <a:lvl1pPr marL="385763" indent="-385763">
              <a:buFont typeface="Arial" panose="020B0604020202020204" pitchFamily="34" charset="0"/>
              <a:buChar char="•"/>
              <a:defRPr sz="1350"/>
            </a:lvl1pPr>
            <a:lvl2pPr marL="685800" indent="-342900">
              <a:buFont typeface="Courier New" panose="02070309020205020404" pitchFamily="49" charset="0"/>
              <a:buChar char="o"/>
              <a:defRPr sz="1200"/>
            </a:lvl2pPr>
            <a:lvl3pPr marL="1028700" indent="-342900">
              <a:buFont typeface="+mj-lt"/>
              <a:buAutoNum type="arabicPeriod"/>
              <a:defRPr sz="900"/>
            </a:lvl3pPr>
            <a:lvl4pPr marL="1285875" indent="-257175">
              <a:buFont typeface="+mj-lt"/>
              <a:buAutoNum type="arabicPeriod"/>
              <a:defRPr sz="825"/>
            </a:lvl4pPr>
            <a:lvl5pPr marL="1628775" indent="-257175">
              <a:buFont typeface="+mj-lt"/>
              <a:buAutoNum type="arabicPeriod"/>
              <a:defRPr sz="8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EF310AD5-048D-4D29-0957-3426BF8D2BA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F3C27D6-7886-4C83-A5B4-A5ED3468957C}" type="datetime1">
              <a:rPr lang="en-US" smtClean="0"/>
              <a:t>5/16/25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34AEC60B-BD44-E08C-E707-36528E6FD2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3C3F46BC-13EE-8D4A-349D-29DE72698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E5C4345-88BA-79A7-8A10-3FA64E321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8450567-4AF9-3449-B63C-D4611AF6F6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83" y="1152959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023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ief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A9EE240-46D7-8510-D637-79A15D5A28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1305" y="4734933"/>
            <a:ext cx="5854695" cy="1789755"/>
          </a:xfrm>
        </p:spPr>
        <p:txBody>
          <a:bodyPr>
            <a:normAutofit/>
          </a:bodyPr>
          <a:lstStyle>
            <a:lvl1pPr marL="0" indent="0" algn="r">
              <a:buNone/>
              <a:defRPr sz="3200" b="1"/>
            </a:lvl1pPr>
            <a:lvl2pPr marL="457200" indent="0" algn="r">
              <a:buNone/>
              <a:defRPr b="1"/>
            </a:lvl2pPr>
          </a:lstStyle>
          <a:p>
            <a:pPr lvl="0"/>
            <a:r>
              <a:rPr lang="en-US"/>
              <a:t>DD MMM 23</a:t>
            </a:r>
          </a:p>
          <a:p>
            <a:pPr lvl="1"/>
            <a:r>
              <a:rPr lang="en-US"/>
              <a:t>TW XX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60CACFD-DCE2-920E-97D0-180E31192AE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095997" y="4730042"/>
            <a:ext cx="5854692" cy="1799986"/>
          </a:xfrm>
        </p:spPr>
        <p:txBody>
          <a:bodyPr/>
          <a:lstStyle>
            <a:lvl1pPr marL="0" indent="0">
              <a:buNone/>
              <a:defRPr sz="1800" b="1" u="sng"/>
            </a:lvl1pPr>
            <a:lvl2pPr marL="228600" indent="-228600">
              <a:defRPr sz="1600"/>
            </a:lvl2pPr>
          </a:lstStyle>
          <a:p>
            <a:pPr lvl="0"/>
            <a:r>
              <a:rPr lang="en-US"/>
              <a:t>Agenda</a:t>
            </a:r>
          </a:p>
          <a:p>
            <a:pPr lvl="1"/>
            <a:r>
              <a:rPr lang="en-US"/>
              <a:t>This Week’s Topics and Plans Efforts</a:t>
            </a:r>
          </a:p>
          <a:p>
            <a:pPr lvl="1"/>
            <a:r>
              <a:rPr lang="en-US"/>
              <a:t>CONOPs</a:t>
            </a:r>
          </a:p>
          <a:p>
            <a:pPr lvl="1"/>
            <a:r>
              <a:rPr lang="en-US"/>
              <a:t>Closing Comments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02883D-24BB-19E2-5CCA-F36084881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28807-5139-4411-B784-58BDEBC4AD45}" type="datetime1">
              <a:rPr lang="en-US" smtClean="0"/>
              <a:t>5/16/25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AF4872-D9E9-C9A7-9571-3B4C4D8AF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73FE51-9C20-8CD7-4DDD-6523229C0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D1D8A81-C340-5A3B-B2C9-C61C44701A76}"/>
              </a:ext>
            </a:extLst>
          </p:cNvPr>
          <p:cNvCxnSpPr>
            <a:cxnSpLocks/>
          </p:cNvCxnSpPr>
          <p:nvPr/>
        </p:nvCxnSpPr>
        <p:spPr>
          <a:xfrm>
            <a:off x="6096000" y="4700043"/>
            <a:ext cx="0" cy="14595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23">
            <a:extLst>
              <a:ext uri="{FF2B5EF4-FFF2-40B4-BE49-F238E27FC236}">
                <a16:creationId xmlns:a16="http://schemas.microsoft.com/office/drawing/2014/main" id="{002D2F8A-8C76-176C-9092-E6DA186BB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26940"/>
            <a:ext cx="12192000" cy="832194"/>
          </a:xfrm>
        </p:spPr>
        <p:txBody>
          <a:bodyPr anchor="ctr" anchorCtr="0">
            <a:normAutofit/>
          </a:bodyPr>
          <a:lstStyle>
            <a:lvl1pPr>
              <a:lnSpc>
                <a:spcPct val="100000"/>
              </a:lnSpc>
              <a:defRPr sz="4400" baseline="0"/>
            </a:lvl1pPr>
          </a:lstStyle>
          <a:p>
            <a:r>
              <a:rPr lang="en-US"/>
              <a:t>210th FA BDE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FA7C69-D547-58FE-AD81-8D6931F8B1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234912"/>
            <a:ext cx="12192000" cy="600239"/>
          </a:xfrm>
        </p:spPr>
        <p:txBody>
          <a:bodyPr>
            <a:normAutofit/>
          </a:bodyPr>
          <a:lstStyle>
            <a:lvl1pPr marL="0" indent="0" algn="ctr">
              <a:buNone/>
              <a:defRPr sz="3200" b="1"/>
            </a:lvl1pPr>
          </a:lstStyle>
          <a:p>
            <a:pPr lvl="0"/>
            <a:r>
              <a:rPr lang="en-US"/>
              <a:t>Plans Update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3D5456ED-070C-30FB-B06B-01533F48FD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71" b="96808" l="4566" r="95556">
                        <a14:foregroundMark x1="17414" y1="16808" x2="6667" y2="39677"/>
                        <a14:foregroundMark x1="6667" y1="39677" x2="7636" y2="65455"/>
                        <a14:foregroundMark x1="7636" y1="65455" x2="20283" y2="81818"/>
                        <a14:foregroundMark x1="20283" y1="81818" x2="39030" y2="92444"/>
                        <a14:foregroundMark x1="39030" y1="92444" x2="64444" y2="93455"/>
                        <a14:foregroundMark x1="64444" y1="93455" x2="82141" y2="82141"/>
                        <a14:foregroundMark x1="82141" y1="82141" x2="93051" y2="64000"/>
                        <a14:foregroundMark x1="93051" y1="64000" x2="95111" y2="42263"/>
                        <a14:foregroundMark x1="95111" y1="42263" x2="80687" y2="20566"/>
                        <a14:foregroundMark x1="80687" y1="20566" x2="63192" y2="5455"/>
                        <a14:foregroundMark x1="63192" y1="5455" x2="39636" y2="5535"/>
                        <a14:foregroundMark x1="39636" y1="5535" x2="18303" y2="16000"/>
                        <a14:foregroundMark x1="18303" y1="16000" x2="16283" y2="18263"/>
                        <a14:foregroundMark x1="42949" y1="3111" x2="58141" y2="4566"/>
                        <a14:foregroundMark x1="64081" y1="15313" x2="54465" y2="49778"/>
                        <a14:foregroundMark x1="78909" y1="28283" x2="67838" y2="62869"/>
                        <a14:foregroundMark x1="67838" y1="62869" x2="86747" y2="35152"/>
                        <a14:foregroundMark x1="86747" y1="35152" x2="72970" y2="29010"/>
                        <a14:foregroundMark x1="76687" y1="32727" x2="49091" y2="54020"/>
                        <a14:foregroundMark x1="49091" y1="54020" x2="48162" y2="55313"/>
                        <a14:foregroundMark x1="82949" y1="46424" x2="80727" y2="67919"/>
                        <a14:foregroundMark x1="83354" y1="74222" x2="86465" y2="48848"/>
                        <a14:foregroundMark x1="86465" y1="48848" x2="85939" y2="47152"/>
                        <a14:foregroundMark x1="80364" y1="14949" x2="93697" y2="34667"/>
                        <a14:foregroundMark x1="93697" y1="34667" x2="95556" y2="55919"/>
                        <a14:foregroundMark x1="95556" y1="55919" x2="90384" y2="73455"/>
                        <a14:foregroundMark x1="83717" y1="68283" x2="60364" y2="57010"/>
                        <a14:foregroundMark x1="60364" y1="57010" x2="68606" y2="37333"/>
                        <a14:foregroundMark x1="68606" y1="37333" x2="80525" y2="64121"/>
                        <a14:foregroundMark x1="80525" y1="64121" x2="81495" y2="73818"/>
                        <a14:foregroundMark x1="81131" y1="84202" x2="62909" y2="94424"/>
                        <a14:foregroundMark x1="62909" y1="94424" x2="39717" y2="95475"/>
                        <a14:foregroundMark x1="39717" y1="95475" x2="19273" y2="84364"/>
                        <a14:foregroundMark x1="19273" y1="84364" x2="6465" y2="65778"/>
                        <a14:foregroundMark x1="6465" y1="65778" x2="4606" y2="44566"/>
                        <a14:foregroundMark x1="4606" y1="44566" x2="11556" y2="25172"/>
                        <a14:foregroundMark x1="11556" y1="25172" x2="30909" y2="10061"/>
                        <a14:foregroundMark x1="30909" y1="10061" x2="53616" y2="5333"/>
                        <a14:foregroundMark x1="53616" y1="5333" x2="74141" y2="12889"/>
                        <a14:foregroundMark x1="74141" y1="12889" x2="86020" y2="36444"/>
                        <a14:foregroundMark x1="86020" y1="36444" x2="81495" y2="82949"/>
                        <a14:foregroundMark x1="81495" y1="82949" x2="60606" y2="85535"/>
                        <a14:foregroundMark x1="60606" y1="85535" x2="35717" y2="77091"/>
                        <a14:foregroundMark x1="35717" y1="77091" x2="30020" y2="55313"/>
                        <a14:foregroundMark x1="30020" y1="55313" x2="44970" y2="39556"/>
                        <a14:foregroundMark x1="44970" y1="39556" x2="61616" y2="50788"/>
                        <a14:foregroundMark x1="61616" y1="50788" x2="43192" y2="64727"/>
                        <a14:foregroundMark x1="43192" y1="64727" x2="31030" y2="13535"/>
                        <a14:foregroundMark x1="31030" y1="13535" x2="52444" y2="18949"/>
                        <a14:foregroundMark x1="52444" y1="18949" x2="56242" y2="43677"/>
                        <a14:foregroundMark x1="56242" y1="43677" x2="45131" y2="26586"/>
                        <a14:foregroundMark x1="45131" y1="26586" x2="59636" y2="33455"/>
                        <a14:foregroundMark x1="39636" y1="53455" x2="14505" y2="38586"/>
                        <a14:foregroundMark x1="14505" y1="38586" x2="11030" y2="62424"/>
                        <a14:foregroundMark x1="11030" y1="62424" x2="39354" y2="64727"/>
                        <a14:foregroundMark x1="39354" y1="64727" x2="39636" y2="48646"/>
                        <a14:foregroundMark x1="37778" y1="47556" x2="21253" y2="35556"/>
                        <a14:foregroundMark x1="21253" y1="35556" x2="33051" y2="54505"/>
                        <a14:foregroundMark x1="33051" y1="54505" x2="30747" y2="45333"/>
                        <a14:foregroundMark x1="65172" y1="59030" x2="51192" y2="77535"/>
                        <a14:foregroundMark x1="51192" y1="77535" x2="73859" y2="83838"/>
                        <a14:foregroundMark x1="73859" y1="83838" x2="68970" y2="56727"/>
                        <a14:foregroundMark x1="68970" y1="56727" x2="53333" y2="63111"/>
                        <a14:foregroundMark x1="71475" y1="92000" x2="47838" y2="96808"/>
                        <a14:foregroundMark x1="47838" y1="96808" x2="26667" y2="91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382" y="2063124"/>
            <a:ext cx="3165228" cy="237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76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4B29293-DDC4-9D33-EEB2-9B0D3791943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429607" y="5059841"/>
            <a:ext cx="7332787" cy="11634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="1"/>
            </a:lvl1pPr>
          </a:lstStyle>
          <a:p>
            <a:pPr lvl="0"/>
            <a:r>
              <a:rPr lang="en-US"/>
              <a:t>Section Title or Staff Name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A0F74112-9A91-485A-3914-49AA98E49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97599C08-204B-BEE1-28B1-D54F861C5E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968D2C-3558-47F1-9461-F82AB749671F}" type="datetime1">
              <a:rPr lang="en-US" smtClean="0"/>
              <a:t>5/16/25</a:t>
            </a:fld>
            <a:endParaRPr lang="en-US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C95C1764-CD4E-8881-6D87-ADC2EB83F1D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5295D55-74C3-E738-E3A4-A1E555CA1A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FF67A8A-216B-5EA2-93AF-D341B0ADA2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71" b="96808" l="4566" r="95556">
                        <a14:foregroundMark x1="17414" y1="16808" x2="6667" y2="39677"/>
                        <a14:foregroundMark x1="6667" y1="39677" x2="7636" y2="65455"/>
                        <a14:foregroundMark x1="7636" y1="65455" x2="20283" y2="81818"/>
                        <a14:foregroundMark x1="20283" y1="81818" x2="39030" y2="92444"/>
                        <a14:foregroundMark x1="39030" y1="92444" x2="64444" y2="93455"/>
                        <a14:foregroundMark x1="64444" y1="93455" x2="82141" y2="82141"/>
                        <a14:foregroundMark x1="82141" y1="82141" x2="93051" y2="64000"/>
                        <a14:foregroundMark x1="93051" y1="64000" x2="95111" y2="42263"/>
                        <a14:foregroundMark x1="95111" y1="42263" x2="80687" y2="20566"/>
                        <a14:foregroundMark x1="80687" y1="20566" x2="63192" y2="5455"/>
                        <a14:foregroundMark x1="63192" y1="5455" x2="39636" y2="5535"/>
                        <a14:foregroundMark x1="39636" y1="5535" x2="18303" y2="16000"/>
                        <a14:foregroundMark x1="18303" y1="16000" x2="16283" y2="18263"/>
                        <a14:foregroundMark x1="42949" y1="3111" x2="58141" y2="4566"/>
                        <a14:foregroundMark x1="64081" y1="15313" x2="54465" y2="49778"/>
                        <a14:foregroundMark x1="78909" y1="28283" x2="67838" y2="62869"/>
                        <a14:foregroundMark x1="67838" y1="62869" x2="86747" y2="35152"/>
                        <a14:foregroundMark x1="86747" y1="35152" x2="72970" y2="29010"/>
                        <a14:foregroundMark x1="76687" y1="32727" x2="49091" y2="54020"/>
                        <a14:foregroundMark x1="49091" y1="54020" x2="48162" y2="55313"/>
                        <a14:foregroundMark x1="82949" y1="46424" x2="80727" y2="67919"/>
                        <a14:foregroundMark x1="83354" y1="74222" x2="86465" y2="48848"/>
                        <a14:foregroundMark x1="86465" y1="48848" x2="85939" y2="47152"/>
                        <a14:foregroundMark x1="80364" y1="14949" x2="93697" y2="34667"/>
                        <a14:foregroundMark x1="93697" y1="34667" x2="95556" y2="55919"/>
                        <a14:foregroundMark x1="95556" y1="55919" x2="90384" y2="73455"/>
                        <a14:foregroundMark x1="83717" y1="68283" x2="60364" y2="57010"/>
                        <a14:foregroundMark x1="60364" y1="57010" x2="68606" y2="37333"/>
                        <a14:foregroundMark x1="68606" y1="37333" x2="80525" y2="64121"/>
                        <a14:foregroundMark x1="80525" y1="64121" x2="81495" y2="73818"/>
                        <a14:foregroundMark x1="81131" y1="84202" x2="62909" y2="94424"/>
                        <a14:foregroundMark x1="62909" y1="94424" x2="39717" y2="95475"/>
                        <a14:foregroundMark x1="39717" y1="95475" x2="19273" y2="84364"/>
                        <a14:foregroundMark x1="19273" y1="84364" x2="6465" y2="65778"/>
                        <a14:foregroundMark x1="6465" y1="65778" x2="4606" y2="44566"/>
                        <a14:foregroundMark x1="4606" y1="44566" x2="11556" y2="25172"/>
                        <a14:foregroundMark x1="11556" y1="25172" x2="30909" y2="10061"/>
                        <a14:foregroundMark x1="30909" y1="10061" x2="53616" y2="5333"/>
                        <a14:foregroundMark x1="53616" y1="5333" x2="74141" y2="12889"/>
                        <a14:foregroundMark x1="74141" y1="12889" x2="86020" y2="36444"/>
                        <a14:foregroundMark x1="86020" y1="36444" x2="81495" y2="82949"/>
                        <a14:foregroundMark x1="81495" y1="82949" x2="60606" y2="85535"/>
                        <a14:foregroundMark x1="60606" y1="85535" x2="35717" y2="77091"/>
                        <a14:foregroundMark x1="35717" y1="77091" x2="30020" y2="55313"/>
                        <a14:foregroundMark x1="30020" y1="55313" x2="44970" y2="39556"/>
                        <a14:foregroundMark x1="44970" y1="39556" x2="61616" y2="50788"/>
                        <a14:foregroundMark x1="61616" y1="50788" x2="43192" y2="64727"/>
                        <a14:foregroundMark x1="43192" y1="64727" x2="31030" y2="13535"/>
                        <a14:foregroundMark x1="31030" y1="13535" x2="52444" y2="18949"/>
                        <a14:foregroundMark x1="52444" y1="18949" x2="56242" y2="43677"/>
                        <a14:foregroundMark x1="56242" y1="43677" x2="45131" y2="26586"/>
                        <a14:foregroundMark x1="45131" y1="26586" x2="59636" y2="33455"/>
                        <a14:foregroundMark x1="39636" y1="53455" x2="14505" y2="38586"/>
                        <a14:foregroundMark x1="14505" y1="38586" x2="11030" y2="62424"/>
                        <a14:foregroundMark x1="11030" y1="62424" x2="39354" y2="64727"/>
                        <a14:foregroundMark x1="39354" y1="64727" x2="39636" y2="48646"/>
                        <a14:foregroundMark x1="37778" y1="47556" x2="21253" y2="35556"/>
                        <a14:foregroundMark x1="21253" y1="35556" x2="33051" y2="54505"/>
                        <a14:foregroundMark x1="33051" y1="54505" x2="30747" y2="45333"/>
                        <a14:foregroundMark x1="65172" y1="59030" x2="51192" y2="77535"/>
                        <a14:foregroundMark x1="51192" y1="77535" x2="73859" y2="83838"/>
                        <a14:foregroundMark x1="73859" y1="83838" x2="68970" y2="56727"/>
                        <a14:foregroundMark x1="68970" y1="56727" x2="53333" y2="63111"/>
                        <a14:foregroundMark x1="71475" y1="92000" x2="47838" y2="96808"/>
                        <a14:foregroundMark x1="47838" y1="96808" x2="26667" y2="912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277600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348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No Cre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D9F50E35-0945-D704-5060-7B6D0218EF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21C2AF9-E2BE-4AF7-B891-4FABA6A20CFF}" type="datetime1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14F53E8F-2B09-F013-64D0-51EBC6FFF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0962B68-283E-7C61-C0DA-F22ECB89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6960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B4C9B1D3-D173-A631-13C4-4A0B5F77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C0F290-B137-40B7-84C7-D33C26C50DEF}" type="datetime1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1371C911-E8A2-4AA5-3979-129394BBF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6DB0313A-8CE8-F32B-5391-48893042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9961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7755FFE9-6205-0C84-B288-445063A533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566927-BD25-4CA1-B0A3-7E7D9F709ED1}" type="datetime1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447209FB-B73A-22FF-CB88-EE8ED68BF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6749C76-81AA-FD9C-C2E4-B502488F2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673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A190639B-11B0-E05B-8DBB-9F76C751BA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C05BB-9E9F-4800-AE86-DF4AE0AE50C8}" type="datetime1">
              <a:rPr lang="en-US" smtClean="0"/>
              <a:t>5/16/25</a:t>
            </a:fld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B8F56459-9260-4605-D68E-92B40BF70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360F2CB-68E8-9CF6-D715-C5B23973D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9434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2CE846CA-A392-C6AC-C273-27BD8300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96568E-923F-4CD8-AB91-A131E1BDE313}" type="datetime1">
              <a:rPr lang="en-US" smtClean="0"/>
              <a:t>5/16/25</a:t>
            </a:fld>
            <a:endParaRPr lang="en-US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BBC8E419-EA39-2D1F-3763-EEDBBEE4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1F2292FA-849D-257D-4795-8F74C36E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7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12840"/>
            <a:ext cx="5181600" cy="54622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12840"/>
            <a:ext cx="5181600" cy="54622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73D37D-4B94-FCF8-FD6E-E4235D09E9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015A25-975D-4ED6-89BB-2E3F43CCD5BE}" type="datetime1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8085E-DA21-38DC-2A86-D0595F93E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60D33-4F8E-92A9-A45F-07112F98C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8643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256905"/>
            <a:ext cx="5157787" cy="361586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1618492"/>
            <a:ext cx="5157787" cy="50566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256905"/>
            <a:ext cx="5183188" cy="361586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1618492"/>
            <a:ext cx="5183188" cy="50566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9B9CA858-423E-DB41-C2A5-3E6DAF90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82804B-1C2E-43B1-945E-309B4977CB82}" type="datetime1">
              <a:rPr lang="en-US" smtClean="0"/>
              <a:t>5/16/25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8C9AFF5B-E2E2-AD5A-CE4A-25C0020B1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6340FDD-3F39-1D73-D57B-8807484E4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797EA8-1520-BCEB-B5FF-4921779D4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8147"/>
            <a:ext cx="12192000" cy="644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82936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3BB91DE9-7183-ED3A-CB65-D537B83FD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5D56D6D1-6A0D-39F9-D48F-55784850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D3328-A7DF-4A70-B9A0-0A07434596D8}" type="datetime1">
              <a:rPr lang="en-US" smtClean="0"/>
              <a:t>5/16/25</a:t>
            </a:fld>
            <a:endParaRPr lang="en-US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E5F9D57B-FB00-8F96-6DC3-0897A0EA7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DC9507A-BBA0-E803-D084-5F24D352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EDD78D3-93F5-DB89-7E93-530B0C3ED176}"/>
              </a:ext>
            </a:extLst>
          </p:cNvPr>
          <p:cNvCxnSpPr>
            <a:cxnSpLocks/>
          </p:cNvCxnSpPr>
          <p:nvPr/>
        </p:nvCxnSpPr>
        <p:spPr>
          <a:xfrm>
            <a:off x="6096000" y="1248027"/>
            <a:ext cx="0" cy="52918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5399893-841B-52B7-2261-2364E3C19B8C}"/>
              </a:ext>
            </a:extLst>
          </p:cNvPr>
          <p:cNvCxnSpPr/>
          <p:nvPr/>
        </p:nvCxnSpPr>
        <p:spPr>
          <a:xfrm>
            <a:off x="121920" y="3909413"/>
            <a:ext cx="119481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1246CA71-7561-DAC3-3CDA-1EC70464C1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248027"/>
            <a:ext cx="6096000" cy="274320"/>
          </a:xfrm>
          <a:prstGeom prst="rect">
            <a:avLst/>
          </a:prstGeom>
        </p:spPr>
        <p:txBody>
          <a:bodyPr lIns="45720" rIns="45720">
            <a:normAutofit/>
          </a:bodyPr>
          <a:lstStyle>
            <a:lvl1pPr marL="0" indent="0" algn="ctr">
              <a:buNone/>
              <a:defRPr sz="1600" b="1" u="sng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94AB65FB-67ED-B360-2DA8-6B9A186DFC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1248027"/>
            <a:ext cx="6096000" cy="274320"/>
          </a:xfrm>
          <a:prstGeom prst="rect">
            <a:avLst/>
          </a:prstGeom>
        </p:spPr>
        <p:txBody>
          <a:bodyPr lIns="45720" rIns="45720">
            <a:normAutofit/>
          </a:bodyPr>
          <a:lstStyle>
            <a:lvl1pPr marL="0" indent="0" algn="ctr">
              <a:buNone/>
              <a:defRPr sz="1600" b="1" u="sng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1723E2DE-B5F7-840D-77CE-C234EFEA2B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944264"/>
            <a:ext cx="6096000" cy="274320"/>
          </a:xfrm>
          <a:prstGeom prst="rect">
            <a:avLst/>
          </a:prstGeom>
        </p:spPr>
        <p:txBody>
          <a:bodyPr lIns="45720" rIns="45720">
            <a:normAutofit/>
          </a:bodyPr>
          <a:lstStyle>
            <a:lvl1pPr marL="0" indent="0" algn="ctr">
              <a:buNone/>
              <a:defRPr sz="1600" b="1" u="sng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C683577A-E4A1-1E19-0EEF-C0015D5404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3944264"/>
            <a:ext cx="6096000" cy="274320"/>
          </a:xfrm>
          <a:prstGeom prst="rect">
            <a:avLst/>
          </a:prstGeom>
        </p:spPr>
        <p:txBody>
          <a:bodyPr lIns="45720" rIns="45720">
            <a:normAutofit/>
          </a:bodyPr>
          <a:lstStyle>
            <a:lvl1pPr marL="0" indent="0" algn="ctr">
              <a:buNone/>
              <a:defRPr sz="1600" b="1" u="sng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7" name="Text Placeholder 18">
            <a:extLst>
              <a:ext uri="{FF2B5EF4-FFF2-40B4-BE49-F238E27FC236}">
                <a16:creationId xmlns:a16="http://schemas.microsoft.com/office/drawing/2014/main" id="{97439599-03F3-263A-7081-276A1BE398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" y="1539816"/>
            <a:ext cx="6095999" cy="23317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461963" indent="-231775">
              <a:defRPr sz="1400"/>
            </a:lvl2pPr>
            <a:lvl3pPr marL="684213" indent="-22225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8" name="Text Placeholder 18">
            <a:extLst>
              <a:ext uri="{FF2B5EF4-FFF2-40B4-BE49-F238E27FC236}">
                <a16:creationId xmlns:a16="http://schemas.microsoft.com/office/drawing/2014/main" id="{2ACBC717-9EBC-4AD8-5C79-D19DB184548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2" y="1539816"/>
            <a:ext cx="6095999" cy="23317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461963" indent="-231775">
              <a:defRPr sz="1400"/>
            </a:lvl2pPr>
            <a:lvl3pPr marL="684213" indent="-22225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0" name="Text Placeholder 18">
            <a:extLst>
              <a:ext uri="{FF2B5EF4-FFF2-40B4-BE49-F238E27FC236}">
                <a16:creationId xmlns:a16="http://schemas.microsoft.com/office/drawing/2014/main" id="{8EC805B5-2262-0A8C-FE7C-25AB385E2A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" y="4227487"/>
            <a:ext cx="6095999" cy="23317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461963" indent="-231775">
              <a:defRPr sz="1400"/>
            </a:lvl2pPr>
            <a:lvl3pPr marL="684213" indent="-22225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1" name="Text Placeholder 18">
            <a:extLst>
              <a:ext uri="{FF2B5EF4-FFF2-40B4-BE49-F238E27FC236}">
                <a16:creationId xmlns:a16="http://schemas.microsoft.com/office/drawing/2014/main" id="{AE10997E-C197-FBB4-0AC1-F76DA754D98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6002" y="4227487"/>
            <a:ext cx="6095999" cy="23317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461963" indent="-231775">
              <a:defRPr sz="1400"/>
            </a:lvl2pPr>
            <a:lvl3pPr marL="684213" indent="-22225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866737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nning Estim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3BB91DE9-7183-ED3A-CB65-D537B83FD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Operation Name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5D56D6D1-6A0D-39F9-D48F-55784850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728826-BCB1-4902-94BA-22D157456EAD}" type="datetime1">
              <a:rPr lang="en-US" smtClean="0"/>
              <a:t>5/16/25</a:t>
            </a:fld>
            <a:endParaRPr lang="en-US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E5F9D57B-FB00-8F96-6DC3-0897A0EA7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DC9507A-BBA0-E803-D084-5F24D3527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EDD78D3-93F5-DB89-7E93-530B0C3ED176}"/>
              </a:ext>
            </a:extLst>
          </p:cNvPr>
          <p:cNvCxnSpPr>
            <a:cxnSpLocks/>
          </p:cNvCxnSpPr>
          <p:nvPr/>
        </p:nvCxnSpPr>
        <p:spPr>
          <a:xfrm>
            <a:off x="6096000" y="1575821"/>
            <a:ext cx="0" cy="49640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5399893-841B-52B7-2261-2364E3C19B8C}"/>
              </a:ext>
            </a:extLst>
          </p:cNvPr>
          <p:cNvCxnSpPr/>
          <p:nvPr/>
        </p:nvCxnSpPr>
        <p:spPr>
          <a:xfrm>
            <a:off x="121920" y="4064681"/>
            <a:ext cx="119481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1246CA71-7561-DAC3-3CDA-1EC70464C1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575820"/>
            <a:ext cx="6096000" cy="274320"/>
          </a:xfrm>
          <a:prstGeom prst="rect">
            <a:avLst/>
          </a:prstGeom>
        </p:spPr>
        <p:txBody>
          <a:bodyPr lIns="45720" rIns="45720">
            <a:normAutofit/>
          </a:bodyPr>
          <a:lstStyle>
            <a:lvl1pPr marL="0" indent="0" algn="ctr">
              <a:buNone/>
              <a:defRPr sz="1600" b="1" u="sng"/>
            </a:lvl1pPr>
          </a:lstStyle>
          <a:p>
            <a:pPr lvl="0"/>
            <a:r>
              <a:rPr lang="en-US"/>
              <a:t>Critical Facts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94AB65FB-67ED-B360-2DA8-6B9A186DFC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1575820"/>
            <a:ext cx="6096000" cy="274320"/>
          </a:xfrm>
          <a:prstGeom prst="rect">
            <a:avLst/>
          </a:prstGeom>
        </p:spPr>
        <p:txBody>
          <a:bodyPr lIns="45720" rIns="45720">
            <a:normAutofit/>
          </a:bodyPr>
          <a:lstStyle>
            <a:lvl1pPr marL="0" indent="0" algn="ctr">
              <a:buNone/>
              <a:defRPr sz="1600" b="1" u="sng"/>
            </a:lvl1pPr>
          </a:lstStyle>
          <a:p>
            <a:pPr lvl="0"/>
            <a:r>
              <a:rPr lang="en-US"/>
              <a:t>Assumptions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1723E2DE-B5F7-840D-77CE-C234EFEA2B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4082280"/>
            <a:ext cx="6096000" cy="274320"/>
          </a:xfrm>
          <a:prstGeom prst="rect">
            <a:avLst/>
          </a:prstGeom>
        </p:spPr>
        <p:txBody>
          <a:bodyPr lIns="45720" rIns="45720">
            <a:normAutofit/>
          </a:bodyPr>
          <a:lstStyle>
            <a:lvl1pPr marL="0" indent="0" algn="ctr">
              <a:buNone/>
              <a:defRPr sz="1600" b="1" u="sng"/>
            </a:lvl1pPr>
          </a:lstStyle>
          <a:p>
            <a:pPr lvl="0"/>
            <a:r>
              <a:rPr lang="en-US"/>
              <a:t>Tasks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C683577A-E4A1-1E19-0EEF-C0015D5404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4082280"/>
            <a:ext cx="6096000" cy="274320"/>
          </a:xfrm>
          <a:prstGeom prst="rect">
            <a:avLst/>
          </a:prstGeom>
        </p:spPr>
        <p:txBody>
          <a:bodyPr lIns="45720" rIns="45720">
            <a:normAutofit/>
          </a:bodyPr>
          <a:lstStyle>
            <a:lvl1pPr marL="0" indent="0" algn="ctr">
              <a:buNone/>
              <a:defRPr sz="1600" b="1" u="sng"/>
            </a:lvl1pPr>
          </a:lstStyle>
          <a:p>
            <a:pPr lvl="0"/>
            <a:r>
              <a:rPr lang="en-US"/>
              <a:t>Limitations / Constraints / Risk / Friction / DPs</a:t>
            </a:r>
          </a:p>
        </p:txBody>
      </p:sp>
      <p:sp>
        <p:nvSpPr>
          <p:cNvPr id="37" name="Text Placeholder 18">
            <a:extLst>
              <a:ext uri="{FF2B5EF4-FFF2-40B4-BE49-F238E27FC236}">
                <a16:creationId xmlns:a16="http://schemas.microsoft.com/office/drawing/2014/main" id="{97439599-03F3-263A-7081-276A1BE398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" y="1850360"/>
            <a:ext cx="6095999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461963" indent="-231775">
              <a:defRPr sz="1400"/>
            </a:lvl2pPr>
            <a:lvl3pPr marL="684213" indent="-22225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8" name="Text Placeholder 18">
            <a:extLst>
              <a:ext uri="{FF2B5EF4-FFF2-40B4-BE49-F238E27FC236}">
                <a16:creationId xmlns:a16="http://schemas.microsoft.com/office/drawing/2014/main" id="{2ACBC717-9EBC-4AD8-5C79-D19DB184548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2" y="1850360"/>
            <a:ext cx="6095999" cy="21945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461963" indent="-231775">
              <a:defRPr sz="1400"/>
            </a:lvl2pPr>
            <a:lvl3pPr marL="684213" indent="-22225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0" name="Text Placeholder 18">
            <a:extLst>
              <a:ext uri="{FF2B5EF4-FFF2-40B4-BE49-F238E27FC236}">
                <a16:creationId xmlns:a16="http://schemas.microsoft.com/office/drawing/2014/main" id="{8EC805B5-2262-0A8C-FE7C-25AB385E2A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" y="4364967"/>
            <a:ext cx="6095999" cy="219424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  <a:lvl2pPr marL="461963" indent="-231775">
              <a:defRPr sz="1400"/>
            </a:lvl2pPr>
            <a:lvl3pPr marL="684213" indent="-222250"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1" name="Text Placeholder 18">
            <a:extLst>
              <a:ext uri="{FF2B5EF4-FFF2-40B4-BE49-F238E27FC236}">
                <a16:creationId xmlns:a16="http://schemas.microsoft.com/office/drawing/2014/main" id="{AE10997E-C197-FBB4-0AC1-F76DA754D98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2" y="4364967"/>
            <a:ext cx="6095999" cy="2194241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buNone/>
              <a:defRPr sz="1600"/>
            </a:lvl1pPr>
            <a:lvl2pPr marL="230188" indent="0">
              <a:buNone/>
              <a:defRPr sz="1400"/>
            </a:lvl2pPr>
            <a:lvl3pPr marL="461963" indent="0">
              <a:buNone/>
              <a:defRPr sz="1200"/>
            </a:lvl3pPr>
          </a:lstStyle>
          <a:p>
            <a:pPr lvl="0"/>
            <a:r>
              <a:rPr lang="en-US"/>
              <a:t>(L)	Click to edit Master text styles</a:t>
            </a:r>
          </a:p>
          <a:p>
            <a:pPr lvl="0"/>
            <a:r>
              <a:rPr lang="en-US"/>
              <a:t>(C)	Use the first letter then a tab to indicate the bullet’s category (L, C, R, F, DP)</a:t>
            </a:r>
          </a:p>
          <a:p>
            <a:pPr lvl="0"/>
            <a:r>
              <a:rPr lang="en-US"/>
              <a:t>(DP)	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2391D79-EE22-4E28-69BA-575B4A8577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67000" y="1255777"/>
            <a:ext cx="6858000" cy="318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575" b="1">
                <a:latin typeface="+mj-lt"/>
              </a:defRPr>
            </a:lvl1pPr>
          </a:lstStyle>
          <a:p>
            <a:pPr lvl="0"/>
            <a:r>
              <a:rPr lang="en-US" err="1"/>
              <a:t>WfF</a:t>
            </a:r>
            <a:r>
              <a:rPr lang="en-US"/>
              <a:t> or Staff Section</a:t>
            </a:r>
          </a:p>
        </p:txBody>
      </p:sp>
    </p:spTree>
    <p:extLst>
      <p:ext uri="{BB962C8B-B14F-4D97-AF65-F5344CB8AC3E}">
        <p14:creationId xmlns:p14="http://schemas.microsoft.com/office/powerpoint/2010/main" val="20509782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i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1600" y="1397506"/>
            <a:ext cx="3847479" cy="52776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Topic or COA 1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203092" y="1397506"/>
            <a:ext cx="3783899" cy="5277613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 or COA 2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73D37D-4B94-FCF8-FD6E-E4235D09E9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B3C1411-0069-4E24-BC77-BFBB4259469B}" type="datetime1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8085E-DA21-38DC-2A86-D0595F93E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60D33-4F8E-92A9-A45F-07112F98C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FC358D-2603-5C76-F0F4-125FA9E65B8E}"/>
              </a:ext>
            </a:extLst>
          </p:cNvPr>
          <p:cNvSpPr/>
          <p:nvPr/>
        </p:nvSpPr>
        <p:spPr>
          <a:xfrm>
            <a:off x="364313" y="1061722"/>
            <a:ext cx="406400" cy="30223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5B9CA1-37A5-264F-8436-02E260BF08E7}"/>
              </a:ext>
            </a:extLst>
          </p:cNvPr>
          <p:cNvSpPr txBox="1"/>
          <p:nvPr/>
        </p:nvSpPr>
        <p:spPr>
          <a:xfrm>
            <a:off x="770714" y="1028174"/>
            <a:ext cx="5874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>
                <a:latin typeface=" Arial" panose="02020603050405020304"/>
              </a:rPr>
              <a:t>FOR: information, Guidance, Decision on XYZ Topic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835473-4541-9E3B-1596-D2EBC0504387}"/>
              </a:ext>
            </a:extLst>
          </p:cNvPr>
          <p:cNvCxnSpPr>
            <a:cxnSpLocks/>
          </p:cNvCxnSpPr>
          <p:nvPr/>
        </p:nvCxnSpPr>
        <p:spPr>
          <a:xfrm>
            <a:off x="4076084" y="2180079"/>
            <a:ext cx="0" cy="388734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D78CE0-7793-8EB4-8F39-A43EA98FB648}"/>
              </a:ext>
            </a:extLst>
          </p:cNvPr>
          <p:cNvCxnSpPr>
            <a:cxnSpLocks/>
          </p:cNvCxnSpPr>
          <p:nvPr/>
        </p:nvCxnSpPr>
        <p:spPr>
          <a:xfrm>
            <a:off x="8114005" y="2332479"/>
            <a:ext cx="0" cy="3887346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360D679E-2E0D-388C-E2B0-5CCD30261CE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41004" y="1397506"/>
            <a:ext cx="3783899" cy="5277613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 or COA 3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79532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 Thunder Spe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2D491-BD41-73F5-1907-C26BD8419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58F964-5487-D28B-EB8F-FAEC03127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47120-B0EB-4DAC-9DE1-50BC916E9EA3}" type="datetime1">
              <a:rPr lang="en-US" smtClean="0"/>
              <a:t>5/16/25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B5B7C4-BF1E-A745-CFFC-3DA06B81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828A79-79EB-A805-7CA1-F8B227F3E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E170816-F25B-CBEB-381D-7BF449784828}"/>
              </a:ext>
            </a:extLst>
          </p:cNvPr>
          <p:cNvCxnSpPr>
            <a:cxnSpLocks/>
          </p:cNvCxnSpPr>
          <p:nvPr/>
        </p:nvCxnSpPr>
        <p:spPr>
          <a:xfrm flipH="1">
            <a:off x="123261" y="2896510"/>
            <a:ext cx="566485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A51D66-B07D-7E72-F67E-308C147EE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441" y="2790836"/>
            <a:ext cx="503571" cy="21625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55B20F6-A471-ECD9-3F9B-29788D5C830C}"/>
              </a:ext>
            </a:extLst>
          </p:cNvPr>
          <p:cNvCxnSpPr>
            <a:cxnSpLocks/>
          </p:cNvCxnSpPr>
          <p:nvPr/>
        </p:nvCxnSpPr>
        <p:spPr>
          <a:xfrm flipH="1">
            <a:off x="6394271" y="2896510"/>
            <a:ext cx="566485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23239C8-CCB3-1640-50FE-81E398B5090A}"/>
              </a:ext>
            </a:extLst>
          </p:cNvPr>
          <p:cNvCxnSpPr>
            <a:cxnSpLocks/>
          </p:cNvCxnSpPr>
          <p:nvPr/>
        </p:nvCxnSpPr>
        <p:spPr>
          <a:xfrm flipH="1">
            <a:off x="123261" y="4854617"/>
            <a:ext cx="566485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471B299-1292-78F2-B30D-74DC22059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441" y="4748943"/>
            <a:ext cx="503571" cy="21625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E1E8F3-664C-8ECF-BCC3-5639CE47A53D}"/>
              </a:ext>
            </a:extLst>
          </p:cNvPr>
          <p:cNvCxnSpPr>
            <a:cxnSpLocks/>
          </p:cNvCxnSpPr>
          <p:nvPr/>
        </p:nvCxnSpPr>
        <p:spPr>
          <a:xfrm flipH="1">
            <a:off x="6394271" y="4854617"/>
            <a:ext cx="566485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B685999-C315-77A1-57AE-BBC59B4915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0640" y="1188720"/>
            <a:ext cx="5608320" cy="365760"/>
          </a:xfrm>
        </p:spPr>
        <p:txBody>
          <a:bodyPr>
            <a:noAutofit/>
          </a:bodyPr>
          <a:lstStyle>
            <a:lvl1pPr marL="0" indent="0">
              <a:buNone/>
              <a:defRPr sz="1800" b="1" u="sng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39ADD99-31FC-E528-8B6F-00B9AD5E33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20640" y="1572952"/>
            <a:ext cx="6949440" cy="118872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FCD4927-FF3C-AF7B-0EF9-C95B9C26309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6976" y="1197523"/>
            <a:ext cx="4267200" cy="1645920"/>
          </a:xfrm>
          <a:effectLst>
            <a:softEdge rad="127000"/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27305EDC-17D6-6DBE-19BC-D3BE528AC4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20640" y="4997960"/>
            <a:ext cx="5608320" cy="365760"/>
          </a:xfrm>
        </p:spPr>
        <p:txBody>
          <a:bodyPr>
            <a:noAutofit/>
          </a:bodyPr>
          <a:lstStyle>
            <a:lvl1pPr marL="0" indent="0">
              <a:buNone/>
              <a:defRPr sz="1800" b="1" u="sng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2F45F75B-2758-93EC-94A0-C3E16C8405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20640" y="5382192"/>
            <a:ext cx="6949440" cy="118872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ADDD73A1-3B22-3F21-344D-8D3395274F4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06976" y="5006763"/>
            <a:ext cx="4267200" cy="1645920"/>
          </a:xfrm>
          <a:effectLst>
            <a:softEdge rad="127000"/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0D06B56A-7BA7-7CDA-B2BF-1A27661AF5C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976" y="3073168"/>
            <a:ext cx="5608320" cy="365760"/>
          </a:xfrm>
        </p:spPr>
        <p:txBody>
          <a:bodyPr>
            <a:noAutofit/>
          </a:bodyPr>
          <a:lstStyle>
            <a:lvl1pPr marL="0" indent="0">
              <a:buNone/>
              <a:defRPr sz="1800" b="1" u="sng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043683CE-2278-5F32-2228-644238B6CC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6976" y="3457400"/>
            <a:ext cx="6949440" cy="118872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27" name="Picture Placeholder 20">
            <a:extLst>
              <a:ext uri="{FF2B5EF4-FFF2-40B4-BE49-F238E27FC236}">
                <a16:creationId xmlns:a16="http://schemas.microsoft.com/office/drawing/2014/main" id="{5EFB68B8-309D-F621-ACA4-A7B96EC374C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91929" y="3071267"/>
            <a:ext cx="4267200" cy="1645920"/>
          </a:xfrm>
          <a:effectLst>
            <a:softEdge rad="127000"/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943471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88913"/>
            <a:ext cx="12192000" cy="686850"/>
          </a:xfrm>
        </p:spPr>
        <p:txBody>
          <a:bodyPr anchor="ctr"/>
          <a:lstStyle>
            <a:lvl1pPr marL="0" indent="0" algn="ctr">
              <a:buNone/>
              <a:defRPr sz="4000" b="1" baseline="0"/>
            </a:lvl1pPr>
          </a:lstStyle>
          <a:p>
            <a:pPr lvl="0"/>
            <a:r>
              <a:rPr lang="en-US"/>
              <a:t>Operation or Problem Name</a:t>
            </a:r>
          </a:p>
        </p:txBody>
      </p:sp>
      <p:sp>
        <p:nvSpPr>
          <p:cNvPr id="13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1195161"/>
            <a:ext cx="12192000" cy="590096"/>
          </a:xfrm>
        </p:spPr>
        <p:txBody>
          <a:bodyPr/>
          <a:lstStyle>
            <a:lvl1pPr marL="0" indent="0" algn="ctr">
              <a:buNone/>
              <a:defRPr b="1" baseline="0"/>
            </a:lvl1pPr>
          </a:lstStyle>
          <a:p>
            <a:pPr lvl="0"/>
            <a:r>
              <a:rPr lang="en-US" b="1"/>
              <a:t>Purpose of the Brief: Decision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690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FOUO Over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694" y="2442883"/>
            <a:ext cx="2310613" cy="2196353"/>
          </a:xfrm>
          <a:prstGeom prst="rect">
            <a:avLst/>
          </a:prstGeom>
        </p:spPr>
      </p:pic>
      <p:sp>
        <p:nvSpPr>
          <p:cNvPr id="7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88914"/>
            <a:ext cx="12192000" cy="680411"/>
          </a:xfrm>
        </p:spPr>
        <p:txBody>
          <a:bodyPr anchor="ctr"/>
          <a:lstStyle>
            <a:lvl1pPr marL="0" indent="0" algn="ctr">
              <a:buNone/>
              <a:defRPr sz="4000" b="1" baseline="0"/>
            </a:lvl1pPr>
          </a:lstStyle>
          <a:p>
            <a:pPr lvl="0"/>
            <a:r>
              <a:rPr lang="en-US"/>
              <a:t>Operation or Problem Name</a:t>
            </a:r>
          </a:p>
        </p:txBody>
      </p:sp>
      <p:sp>
        <p:nvSpPr>
          <p:cNvPr id="8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1195161"/>
            <a:ext cx="12192000" cy="590096"/>
          </a:xfrm>
        </p:spPr>
        <p:txBody>
          <a:bodyPr/>
          <a:lstStyle>
            <a:lvl1pPr marL="0" indent="0" algn="ctr">
              <a:buNone/>
              <a:defRPr b="1" baseline="0"/>
            </a:lvl1pPr>
          </a:lstStyle>
          <a:p>
            <a:pPr lvl="0"/>
            <a:r>
              <a:rPr lang="en-US" b="1"/>
              <a:t>Purpose of the Brief: Information / Decision</a:t>
            </a:r>
            <a:endParaRPr lang="en-US"/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4334934" y="1800453"/>
            <a:ext cx="3522133" cy="492125"/>
          </a:xfrm>
        </p:spPr>
        <p:txBody>
          <a:bodyPr/>
          <a:lstStyle>
            <a:lvl1pPr marL="0" indent="0" algn="ctr">
              <a:buNone/>
              <a:defRPr sz="2400" b="1" baseline="0"/>
            </a:lvl1pPr>
          </a:lstStyle>
          <a:p>
            <a:pPr lvl="0"/>
            <a:r>
              <a:rPr lang="en-US" b="1"/>
              <a:t>DD Month YYYY</a:t>
            </a:r>
            <a:endParaRPr lang="en-US"/>
          </a:p>
        </p:txBody>
      </p:sp>
      <p:sp>
        <p:nvSpPr>
          <p:cNvPr id="10" name="TextBox 18"/>
          <p:cNvSpPr txBox="1">
            <a:spLocks noChangeArrowheads="1"/>
          </p:cNvSpPr>
          <p:nvPr userDrawn="1"/>
        </p:nvSpPr>
        <p:spPr bwMode="auto">
          <a:xfrm>
            <a:off x="2267881" y="5662613"/>
            <a:ext cx="76562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1400"/>
              <a:t>The overall classification of this briefing is </a:t>
            </a:r>
            <a:r>
              <a:rPr lang="en-US" altLang="en-US" sz="1400" b="1">
                <a:solidFill>
                  <a:srgbClr val="00B050"/>
                </a:solidFill>
              </a:rPr>
              <a:t>UNCLASSIFIED//FOUO</a:t>
            </a:r>
            <a:r>
              <a:rPr lang="en-US" altLang="en-US" sz="1400"/>
              <a:t>. For additional assistance</a:t>
            </a:r>
          </a:p>
          <a:p>
            <a:pPr algn="ctr">
              <a:defRPr/>
            </a:pPr>
            <a:r>
              <a:rPr lang="en-US" altLang="en-US" sz="1400"/>
              <a:t>with this briefing or for release authority outside of 2ID please contact: MAJ Christian Johnson,</a:t>
            </a:r>
          </a:p>
          <a:p>
            <a:pPr algn="ctr">
              <a:defRPr/>
            </a:pPr>
            <a:r>
              <a:rPr lang="en-US" altLang="en-US" sz="1400"/>
              <a:t>christian.r.johnson18.mil@mail.mil, at</a:t>
            </a:r>
            <a:r>
              <a:rPr lang="en-US" altLang="en-US" sz="1400" baseline="0"/>
              <a:t> DSN </a:t>
            </a:r>
            <a:r>
              <a:rPr lang="en-US" altLang="en-US" sz="1400"/>
              <a:t>756-7251.</a:t>
            </a:r>
            <a:endParaRPr lang="en-US" altLang="en-US" sz="1400">
              <a:solidFill>
                <a:prstClr val="black"/>
              </a:solidFill>
            </a:endParaRP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841830" y="4891314"/>
            <a:ext cx="10508343" cy="771299"/>
          </a:xfrm>
        </p:spPr>
        <p:txBody>
          <a:bodyPr/>
          <a:lstStyle>
            <a:lvl1pPr marL="0" indent="0" algn="ctr">
              <a:buNone/>
              <a:defRPr sz="1800" i="1" baseline="0">
                <a:solidFill>
                  <a:srgbClr val="FF0000"/>
                </a:solidFill>
              </a:defRPr>
            </a:lvl1pPr>
          </a:lstStyle>
          <a:p>
            <a:pPr lvl="0"/>
            <a:r>
              <a:rPr lang="en-US" sz="1800" i="1"/>
              <a:t>This is an information brief to seek initial guidance and planning priorities for integration into the Division </a:t>
            </a:r>
            <a:r>
              <a:rPr lang="en-US" sz="1800" i="1" err="1"/>
              <a:t>Annaul</a:t>
            </a:r>
            <a:r>
              <a:rPr lang="en-US" sz="1800" i="1"/>
              <a:t> Training Guidance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064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205028" y="6566264"/>
            <a:ext cx="986971" cy="287255"/>
          </a:xfrm>
          <a:prstGeom prst="rect">
            <a:avLst/>
          </a:prstGeom>
        </p:spPr>
        <p:txBody>
          <a:bodyPr anchor="b"/>
          <a:lstStyle>
            <a:lvl1pPr algn="r">
              <a:defRPr sz="10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566264"/>
            <a:ext cx="2438400" cy="28725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7A8FB4-62A7-4C2C-9F04-111BB55E526C}" type="datetime1">
              <a:rPr lang="en-US" smtClean="0"/>
              <a:t>5/16/25</a:t>
            </a:fld>
            <a:endParaRPr lang="en-US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338423" y="6566264"/>
            <a:ext cx="3866605" cy="287255"/>
          </a:xfrm>
          <a:prstGeom prst="rect">
            <a:avLst/>
          </a:prstGeom>
        </p:spPr>
        <p:txBody>
          <a:bodyPr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34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096000" y="1707933"/>
            <a:ext cx="0" cy="4114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1533525" y="3733805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600075" y="1419502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105525" y="1419501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600075" y="4072176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6105525" y="4072175"/>
            <a:ext cx="5486400" cy="228472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566264"/>
            <a:ext cx="2438400" cy="28725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5E44FEE-A42B-4E95-8138-EC7343EFD1E3}" type="datetime1">
              <a:rPr lang="en-US" smtClean="0"/>
              <a:t>5/16/25</a:t>
            </a:fld>
            <a:endParaRPr lang="en-US"/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338423" y="6566264"/>
            <a:ext cx="3866605" cy="287255"/>
          </a:xfrm>
          <a:prstGeom prst="rect">
            <a:avLst/>
          </a:prstGeom>
        </p:spPr>
        <p:txBody>
          <a:bodyPr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205028" y="6566264"/>
            <a:ext cx="986971" cy="287255"/>
          </a:xfrm>
          <a:prstGeom prst="rect">
            <a:avLst/>
          </a:prstGeom>
        </p:spPr>
        <p:txBody>
          <a:bodyPr anchor="b"/>
          <a:lstStyle>
            <a:lvl1pPr algn="r">
              <a:defRPr sz="10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/>
          </p:nvPr>
        </p:nvSpPr>
        <p:spPr>
          <a:xfrm>
            <a:off x="600075" y="1081520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6105525" y="1081520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20"/>
          <p:cNvSpPr>
            <a:spLocks noGrp="1"/>
          </p:cNvSpPr>
          <p:nvPr>
            <p:ph type="body" sz="quarter" idx="19"/>
          </p:nvPr>
        </p:nvSpPr>
        <p:spPr>
          <a:xfrm>
            <a:off x="600075" y="3734082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20"/>
          <p:cNvSpPr>
            <a:spLocks noGrp="1"/>
          </p:cNvSpPr>
          <p:nvPr>
            <p:ph type="body" sz="quarter" idx="20"/>
          </p:nvPr>
        </p:nvSpPr>
        <p:spPr>
          <a:xfrm>
            <a:off x="6105525" y="3734082"/>
            <a:ext cx="5486400" cy="329662"/>
          </a:xfrm>
        </p:spPr>
        <p:txBody>
          <a:bodyPr/>
          <a:lstStyle>
            <a:lvl1pPr marL="0" indent="0" algn="ctr">
              <a:buNone/>
              <a:defRPr sz="1400" b="1" u="sng"/>
            </a:lvl1pPr>
            <a:lvl2pPr>
              <a:defRPr sz="1400" b="1" u="sng"/>
            </a:lvl2pPr>
            <a:lvl3pPr>
              <a:defRPr sz="1400" b="1" u="sng"/>
            </a:lvl3pPr>
            <a:lvl4pPr>
              <a:defRPr sz="1400" b="1" u="sng"/>
            </a:lvl4pPr>
            <a:lvl5pPr>
              <a:defRPr sz="1400" b="1" u="sng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9784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2747964"/>
            <a:ext cx="10363200" cy="1362075"/>
          </a:xfrm>
        </p:spPr>
        <p:txBody>
          <a:bodyPr anchor="ctr"/>
          <a:lstStyle>
            <a:lvl1pPr algn="ctr">
              <a:defRPr sz="36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566264"/>
            <a:ext cx="2438400" cy="28725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64384F3-378B-4A36-A590-024B8F293A14}" type="datetime1">
              <a:rPr lang="en-US" smtClean="0"/>
              <a:t>5/16/25</a:t>
            </a:fld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338423" y="6566264"/>
            <a:ext cx="3866605" cy="287255"/>
          </a:xfrm>
          <a:prstGeom prst="rect">
            <a:avLst/>
          </a:prstGeom>
        </p:spPr>
        <p:txBody>
          <a:bodyPr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205028" y="6566264"/>
            <a:ext cx="986971" cy="287255"/>
          </a:xfrm>
          <a:prstGeom prst="rect">
            <a:avLst/>
          </a:prstGeom>
        </p:spPr>
        <p:txBody>
          <a:bodyPr anchor="b"/>
          <a:lstStyle>
            <a:lvl1pPr algn="r">
              <a:defRPr sz="10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0179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566264"/>
            <a:ext cx="2438400" cy="28725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E4FBC1-B4B8-4C98-892F-DADE6C30C6DB}" type="datetime1">
              <a:rPr lang="en-US" smtClean="0"/>
              <a:t>5/16/25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338423" y="6566264"/>
            <a:ext cx="3866605" cy="287255"/>
          </a:xfrm>
          <a:prstGeom prst="rect">
            <a:avLst/>
          </a:prstGeom>
        </p:spPr>
        <p:txBody>
          <a:bodyPr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205028" y="6566264"/>
            <a:ext cx="986971" cy="287255"/>
          </a:xfrm>
          <a:prstGeom prst="rect">
            <a:avLst/>
          </a:prstGeom>
        </p:spPr>
        <p:txBody>
          <a:bodyPr anchor="b"/>
          <a:lstStyle>
            <a:lvl1pPr algn="r">
              <a:defRPr sz="10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2730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r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566264"/>
            <a:ext cx="2438400" cy="28725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0CE17C9-BE37-4D5D-94B0-7F7A625D51C6}" type="datetime1">
              <a:rPr lang="en-US" smtClean="0"/>
              <a:t>5/16/25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338423" y="6566264"/>
            <a:ext cx="3866605" cy="28725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6675438"/>
            <a:ext cx="12192000" cy="182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000" b="1" i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 Arial"/>
                <a:cs typeface="Arial" charset="0"/>
              </a:rPr>
              <a:t>CUI</a:t>
            </a:r>
            <a:endParaRPr lang="en-US" sz="1000" b="1">
              <a:solidFill>
                <a:srgbClr val="00B050"/>
              </a:solidFill>
              <a:latin typeface=" Arial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12192000" cy="18256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000" b="1" i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 Arial"/>
                <a:cs typeface="Arial" panose="020B0604020202020204" pitchFamily="34" charset="0"/>
              </a:rPr>
              <a:t>CUI</a:t>
            </a:r>
            <a:endParaRPr lang="en-US" sz="1000" b="1">
              <a:solidFill>
                <a:prstClr val="white"/>
              </a:solidFill>
              <a:latin typeface=" Arial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2240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95401"/>
            <a:ext cx="53848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1"/>
            <a:ext cx="53848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566264"/>
            <a:ext cx="2438400" cy="28725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639759C-B745-494B-B6E9-755EC4C832A0}" type="datetime1">
              <a:rPr lang="en-US" smtClean="0"/>
              <a:t>5/16/25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338423" y="6566264"/>
            <a:ext cx="3866605" cy="287255"/>
          </a:xfrm>
          <a:prstGeom prst="rect">
            <a:avLst/>
          </a:prstGeom>
        </p:spPr>
        <p:txBody>
          <a:bodyPr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205028" y="6566264"/>
            <a:ext cx="986971" cy="287255"/>
          </a:xfrm>
          <a:prstGeom prst="rect">
            <a:avLst/>
          </a:prstGeom>
        </p:spPr>
        <p:txBody>
          <a:bodyPr anchor="b"/>
          <a:lstStyle>
            <a:lvl1pPr algn="r">
              <a:defRPr sz="10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280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95401"/>
            <a:ext cx="5386917" cy="879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95401"/>
            <a:ext cx="5389033" cy="879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566264"/>
            <a:ext cx="2438400" cy="28725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BB76E0A-8465-4BF8-A71D-A4A2B3AB4C65}" type="datetime1">
              <a:rPr lang="en-US" smtClean="0"/>
              <a:t>5/16/25</a:t>
            </a:fld>
            <a:endParaRPr 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338423" y="6566264"/>
            <a:ext cx="3866605" cy="287255"/>
          </a:xfrm>
          <a:prstGeom prst="rect">
            <a:avLst/>
          </a:prstGeom>
        </p:spPr>
        <p:txBody>
          <a:bodyPr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6"/>
          </p:nvPr>
        </p:nvSpPr>
        <p:spPr>
          <a:xfrm>
            <a:off x="11205028" y="6566264"/>
            <a:ext cx="986971" cy="287255"/>
          </a:xfrm>
          <a:prstGeom prst="rect">
            <a:avLst/>
          </a:prstGeom>
        </p:spPr>
        <p:txBody>
          <a:bodyPr anchor="b"/>
          <a:lstStyle>
            <a:lvl1pPr algn="r">
              <a:defRPr sz="10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6565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/Assumptions 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3573120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 userDrawn="1"/>
        </p:nvSpPr>
        <p:spPr>
          <a:xfrm>
            <a:off x="6502400" y="3554903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Recommendations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6119283" y="978152"/>
            <a:ext cx="5785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Assumptions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508000" y="3551926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Issues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508000" y="978152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Facts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3A4F574-3C2C-4525-8365-F1D447F4D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387995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3ABF859F-D706-461C-A61A-E4C63EC2F33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08000" y="3919596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422D04E-F9B2-4404-9050-E3881EB116D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502401" y="1387994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6C30E269-75E1-4AE9-B364-8F20F75AE1A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502400" y="3919595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F80613B-DD49-C6C2-7E52-87729F480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8"/>
            <a:ext cx="12192000" cy="830916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9B48072-5C19-1977-227D-F3B2C1592603}"/>
              </a:ext>
            </a:extLst>
          </p:cNvPr>
          <p:cNvCxnSpPr>
            <a:cxnSpLocks/>
          </p:cNvCxnSpPr>
          <p:nvPr userDrawn="1"/>
        </p:nvCxnSpPr>
        <p:spPr>
          <a:xfrm>
            <a:off x="6096000" y="987926"/>
            <a:ext cx="23283" cy="5108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732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ining 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3573120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 userDrawn="1"/>
        </p:nvSpPr>
        <p:spPr>
          <a:xfrm>
            <a:off x="6502400" y="3554903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Required Training Resources (T+1 – T+6)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6119283" y="978152"/>
            <a:ext cx="5785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Training Not Conducted Last 3x Training Weeks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508000" y="3551926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Training Highlights (T+1 – T+6)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508000" y="978152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Training Conducted Last 3x Training Weeks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9E0DC-029E-40E6-B4F9-76DE54A1FE1D}"/>
              </a:ext>
            </a:extLst>
          </p:cNvPr>
          <p:cNvSpPr txBox="1"/>
          <p:nvPr userDrawn="1"/>
        </p:nvSpPr>
        <p:spPr>
          <a:xfrm>
            <a:off x="607752" y="1097583"/>
            <a:ext cx="5197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F687DF-EE6A-47CC-8B87-7AD581885F9B}"/>
              </a:ext>
            </a:extLst>
          </p:cNvPr>
          <p:cNvSpPr txBox="1"/>
          <p:nvPr userDrawn="1"/>
        </p:nvSpPr>
        <p:spPr>
          <a:xfrm>
            <a:off x="508000" y="3857136"/>
            <a:ext cx="5197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8879F6-A1AF-4705-B184-7CF1E173AACA}"/>
              </a:ext>
            </a:extLst>
          </p:cNvPr>
          <p:cNvSpPr txBox="1"/>
          <p:nvPr userDrawn="1"/>
        </p:nvSpPr>
        <p:spPr>
          <a:xfrm>
            <a:off x="6413613" y="1097583"/>
            <a:ext cx="5197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7ED069-8FE8-4929-A9B1-496E27E43650}"/>
              </a:ext>
            </a:extLst>
          </p:cNvPr>
          <p:cNvSpPr txBox="1"/>
          <p:nvPr userDrawn="1"/>
        </p:nvSpPr>
        <p:spPr>
          <a:xfrm>
            <a:off x="6413613" y="3857136"/>
            <a:ext cx="5197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 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DA71155-9B77-4930-98FD-F35A6EA09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387995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219B4B7-7B35-4971-988D-2C56F8BF953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08000" y="3919596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ED5B1EA-B3C9-46CA-BAE7-D8FF4510F24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502401" y="1387994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B0DED7D-8F24-4612-BD6D-B51901072F9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502400" y="3919595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292D9CFE-2017-C0DB-DE6F-F5265672D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8"/>
            <a:ext cx="12192000" cy="830916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2512187-32E8-DBA1-E817-456A17946877}"/>
              </a:ext>
            </a:extLst>
          </p:cNvPr>
          <p:cNvCxnSpPr>
            <a:cxnSpLocks/>
          </p:cNvCxnSpPr>
          <p:nvPr userDrawn="1"/>
        </p:nvCxnSpPr>
        <p:spPr>
          <a:xfrm>
            <a:off x="6096000" y="987926"/>
            <a:ext cx="23283" cy="5108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54643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ining Qua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6096000" y="987926"/>
            <a:ext cx="23283" cy="51080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3573120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 userDrawn="1"/>
        </p:nvSpPr>
        <p:spPr>
          <a:xfrm>
            <a:off x="6502400" y="3554903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ADMIN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6119283" y="989807"/>
            <a:ext cx="5785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HANDS-ON TRAINING (UAS PLATOON)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508000" y="3551926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MAINTAINER ACADEMICS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508000" y="989807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OPERATOR ACADEMICS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F9E0DC-029E-40E6-B4F9-76DE54A1FE1D}"/>
              </a:ext>
            </a:extLst>
          </p:cNvPr>
          <p:cNvSpPr txBox="1"/>
          <p:nvPr userDrawn="1"/>
        </p:nvSpPr>
        <p:spPr>
          <a:xfrm>
            <a:off x="607752" y="1097583"/>
            <a:ext cx="5197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F687DF-EE6A-47CC-8B87-7AD581885F9B}"/>
              </a:ext>
            </a:extLst>
          </p:cNvPr>
          <p:cNvSpPr txBox="1"/>
          <p:nvPr userDrawn="1"/>
        </p:nvSpPr>
        <p:spPr>
          <a:xfrm>
            <a:off x="508000" y="3857136"/>
            <a:ext cx="5197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8879F6-A1AF-4705-B184-7CF1E173AACA}"/>
              </a:ext>
            </a:extLst>
          </p:cNvPr>
          <p:cNvSpPr txBox="1"/>
          <p:nvPr userDrawn="1"/>
        </p:nvSpPr>
        <p:spPr>
          <a:xfrm>
            <a:off x="6413613" y="1097583"/>
            <a:ext cx="5197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7ED069-8FE8-4929-A9B1-496E27E43650}"/>
              </a:ext>
            </a:extLst>
          </p:cNvPr>
          <p:cNvSpPr txBox="1"/>
          <p:nvPr userDrawn="1"/>
        </p:nvSpPr>
        <p:spPr>
          <a:xfrm>
            <a:off x="6413613" y="3857136"/>
            <a:ext cx="5197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Arial"/>
                <a:ea typeface="+mn-ea"/>
                <a:cs typeface="+mn-cs"/>
              </a:rPr>
              <a:t> 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DA71155-9B77-4930-98FD-F35A6EA09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389789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219B4B7-7B35-4971-988D-2C56F8BF953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08000" y="3919596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ED5B1EA-B3C9-46CA-BAE7-D8FF4510F24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502401" y="1389788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B0DED7D-8F24-4612-BD6D-B51901072F9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502400" y="3919595"/>
            <a:ext cx="5181601" cy="200411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7F82198C-9584-AAEC-8E25-A1E532952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8"/>
            <a:ext cx="12192000" cy="830916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0033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53114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86691" y="1014153"/>
            <a:ext cx="10695709" cy="5203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678248A-44AC-D211-474A-FB72BD2689A6}"/>
              </a:ext>
            </a:extLst>
          </p:cNvPr>
          <p:cNvSpPr>
            <a:spLocks noGrp="1"/>
          </p:cNvSpPr>
          <p:nvPr>
            <p:ph type="title" idx="13"/>
          </p:nvPr>
        </p:nvSpPr>
        <p:spPr>
          <a:xfrm>
            <a:off x="0" y="2198"/>
            <a:ext cx="12192000" cy="830916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47121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56E6792-6D3E-4A03-AC5C-7E5A7577E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8056"/>
            <a:ext cx="12192000" cy="7418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23642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A010B68-6C78-6DF4-63D7-85E4AF6EB200}"/>
              </a:ext>
            </a:extLst>
          </p:cNvPr>
          <p:cNvSpPr>
            <a:spLocks noGrp="1"/>
          </p:cNvSpPr>
          <p:nvPr>
            <p:ph type="title" idx="13"/>
          </p:nvPr>
        </p:nvSpPr>
        <p:spPr>
          <a:xfrm>
            <a:off x="0" y="2198"/>
            <a:ext cx="12192000" cy="830916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355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3.jpe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4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1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DB981-7981-05AF-6530-08621A994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FA4E0-EC65-2654-5406-41D43B0B1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0D9C4-D766-CD2A-BAE8-E77A83EBCC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B4B488-8D98-48B5-B673-55084293C521}" type="datetime1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D5361-F972-DA86-9180-CFD20E4838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672FF-717E-6F39-78E1-37568E79C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54690D-BD35-4754-9D68-54857D525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86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1219200" y="179388"/>
            <a:ext cx="9753600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954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86776" y="6616172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4B811D8E-7E57-4974-BE77-338B7B4511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5/16/25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416678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444" y="-119952"/>
            <a:ext cx="1981456" cy="148609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713538"/>
            <a:ext cx="12192000" cy="182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i="1">
                <a:solidFill>
                  <a:srgbClr val="00B050"/>
                </a:solidFill>
                <a:effectLst/>
                <a:latin typeface="Arial" charset="0"/>
                <a:cs typeface="Arial" charset="0"/>
              </a:rPr>
              <a:t>UNCLASSIFIED//FOUO//PED</a:t>
            </a:r>
            <a:r>
              <a:rPr lang="en-US" sz="1000" b="1" i="1" baseline="0">
                <a:solidFill>
                  <a:srgbClr val="00B050"/>
                </a:solidFill>
                <a:effectLst/>
                <a:latin typeface="Arial" charset="0"/>
                <a:cs typeface="Arial" charset="0"/>
              </a:rPr>
              <a:t> 1</a:t>
            </a:r>
            <a:endParaRPr lang="en-US" sz="1000" b="1">
              <a:solidFill>
                <a:srgbClr val="00B050"/>
              </a:solidFill>
              <a:effectLst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2"/>
            <a:ext cx="12192000" cy="144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i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UNCLASSIFIED//FOUO//PED 1</a:t>
            </a:r>
            <a:endParaRPr lang="en-US" sz="9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883893-9688-2245-A6B8-ABEFE5CD8C4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270793" y="931589"/>
            <a:ext cx="9298516" cy="0"/>
          </a:xfrm>
          <a:prstGeom prst="line">
            <a:avLst/>
          </a:prstGeom>
          <a:ln w="76200">
            <a:solidFill>
              <a:srgbClr val="C60C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C6086D6-2B19-2A47-8DE8-E088A02E2C3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526909" y="1007789"/>
            <a:ext cx="9346935" cy="0"/>
          </a:xfrm>
          <a:prstGeom prst="line">
            <a:avLst/>
          </a:prstGeom>
          <a:ln w="76200">
            <a:solidFill>
              <a:srgbClr val="0034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883893-9688-2245-A6B8-ABEFE5CD8C4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22824" y="6607706"/>
            <a:ext cx="7052027" cy="1"/>
          </a:xfrm>
          <a:prstGeom prst="line">
            <a:avLst/>
          </a:prstGeom>
          <a:ln w="76200">
            <a:solidFill>
              <a:srgbClr val="C60C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6086D6-2B19-2A47-8DE8-E088A02E2C3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88625" y="6683905"/>
            <a:ext cx="7010400" cy="0"/>
          </a:xfrm>
          <a:prstGeom prst="line">
            <a:avLst/>
          </a:prstGeom>
          <a:ln w="76200">
            <a:solidFill>
              <a:srgbClr val="0034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883893-9688-2245-A6B8-ABEFE5CD8C4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10204180" y="6607705"/>
            <a:ext cx="1299195" cy="1294"/>
          </a:xfrm>
          <a:prstGeom prst="line">
            <a:avLst/>
          </a:prstGeom>
          <a:ln w="76200">
            <a:solidFill>
              <a:srgbClr val="C60C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C6086D6-2B19-2A47-8DE8-E088A02E2C32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0329917" y="6675439"/>
            <a:ext cx="1252483" cy="1"/>
          </a:xfrm>
          <a:prstGeom prst="line">
            <a:avLst/>
          </a:prstGeom>
          <a:ln w="76200">
            <a:solidFill>
              <a:srgbClr val="0034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198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2840"/>
            <a:ext cx="10515600" cy="5462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F9919F-A1B2-A61D-7283-BB488271E51C}"/>
              </a:ext>
            </a:extLst>
          </p:cNvPr>
          <p:cNvSpPr/>
          <p:nvPr/>
        </p:nvSpPr>
        <p:spPr>
          <a:xfrm>
            <a:off x="0" y="6615238"/>
            <a:ext cx="12192000" cy="242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i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8AC55325-C66D-2655-EAC6-144A259DC6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48800" y="6675120"/>
            <a:ext cx="19050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B83D7A2-CB69-4C6F-BEF9-5C99D355BEAD}" type="datetime1">
              <a:rPr lang="en-US" smtClean="0"/>
              <a:t>5/16/25</a:t>
            </a:fld>
            <a:endParaRPr 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0A801BE6-6842-D4F4-DF58-2A5CF4060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675120"/>
            <a:ext cx="411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38FC2EC-CFF3-CD7D-9B54-C5068D5856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675120"/>
            <a:ext cx="838200" cy="18288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fld id="{031ADA28-6C37-4020-BD39-F4A9D4C95B70}" type="slidenum">
              <a:rPr lang="en-US" smtClean="0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508147"/>
            <a:ext cx="12192000" cy="644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34DA95-A1E9-7F1D-67EB-21BB94849654}"/>
              </a:ext>
            </a:extLst>
          </p:cNvPr>
          <p:cNvGrpSpPr/>
          <p:nvPr/>
        </p:nvGrpSpPr>
        <p:grpSpPr>
          <a:xfrm>
            <a:off x="-12563" y="33979"/>
            <a:ext cx="12204563" cy="888452"/>
            <a:chOff x="-9422" y="33979"/>
            <a:chExt cx="9153422" cy="88845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8612075-B07E-722B-DB9A-EACD6C1EB21F}"/>
                </a:ext>
              </a:extLst>
            </p:cNvPr>
            <p:cNvGrpSpPr/>
            <p:nvPr/>
          </p:nvGrpSpPr>
          <p:grpSpPr>
            <a:xfrm>
              <a:off x="-9422" y="33979"/>
              <a:ext cx="880439" cy="888452"/>
              <a:chOff x="-9422" y="33979"/>
              <a:chExt cx="880439" cy="888452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46FF391-C42A-D9C7-8209-417A506020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9422" y="33979"/>
                <a:ext cx="648891" cy="822404"/>
              </a:xfrm>
              <a:prstGeom prst="rect">
                <a:avLst/>
              </a:prstGeom>
            </p:spPr>
          </p:pic>
          <p:pic>
            <p:nvPicPr>
              <p:cNvPr id="7" name="Picture 6" descr="Logo, icon&#10;&#10;Description automatically generated">
                <a:extLst>
                  <a:ext uri="{FF2B5EF4-FFF2-40B4-BE49-F238E27FC236}">
                    <a16:creationId xmlns:a16="http://schemas.microsoft.com/office/drawing/2014/main" id="{207E2B89-35CD-14EE-7D67-5BD7238891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0665" y="392079"/>
                <a:ext cx="530352" cy="530352"/>
              </a:xfrm>
              <a:prstGeom prst="rect">
                <a:avLst/>
              </a:prstGeom>
            </p:spPr>
          </p:pic>
        </p:grpSp>
        <p:sp>
          <p:nvSpPr>
            <p:cNvPr id="6" name="Title Placeholder 1">
              <a:extLst>
                <a:ext uri="{FF2B5EF4-FFF2-40B4-BE49-F238E27FC236}">
                  <a16:creationId xmlns:a16="http://schemas.microsoft.com/office/drawing/2014/main" id="{91621936-8690-A078-DDBB-6EC9AD47880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71017" y="254392"/>
              <a:ext cx="8272983" cy="242763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3657600" algn="ctr"/>
                </a:tabLst>
                <a:defRPr/>
              </a:pP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	</a:t>
              </a:r>
              <a:r>
                <a: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210 FA BDE |</a:t>
              </a:r>
              <a:r>
                <a:rPr kumimoji="0" lang="en-US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“</a:t>
              </a:r>
              <a:r>
                <a:rPr kumimoji="0" lang="en-US" altLang="en-US" sz="12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THUNDER!!”</a:t>
              </a:r>
              <a:endParaRPr kumimoji="0" lang="en-US" altLang="en-US" sz="105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074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 Arial" panose="02020603050405020304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 Arial" panose="02020603050405020304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 Arial" panose="02020603050405020304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 Arial" panose="02020603050405020304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 Arial" panose="02020603050405020304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 Arial" panose="02020603050405020304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"/>
            <a:ext cx="12192000" cy="182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000" b="1" i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 Arial"/>
                <a:cs typeface="Arial" charset="0"/>
              </a:rPr>
              <a:t>UNCLASSIFIED//FOUO</a:t>
            </a:r>
            <a:endParaRPr lang="en-US" sz="1000" b="1">
              <a:solidFill>
                <a:srgbClr val="00B050"/>
              </a:solidFill>
              <a:latin typeface=" Arial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6675438"/>
            <a:ext cx="12192000" cy="182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000" b="1" i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 Arial"/>
                <a:cs typeface="Arial" charset="0"/>
              </a:rPr>
              <a:t>CUI</a:t>
            </a:r>
            <a:endParaRPr lang="en-US" sz="1000" b="1">
              <a:solidFill>
                <a:srgbClr val="00B050"/>
              </a:solidFill>
              <a:latin typeface=" Arial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1219200" y="179389"/>
            <a:ext cx="9753600" cy="69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954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1"/>
            <a:ext cx="12192000" cy="18256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000" b="1" i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 Arial"/>
                <a:cs typeface="Arial" panose="020B0604020202020204" pitchFamily="34" charset="0"/>
              </a:rPr>
              <a:t>CUI</a:t>
            </a:r>
            <a:endParaRPr lang="en-US" sz="1000" b="1">
              <a:solidFill>
                <a:prstClr val="white"/>
              </a:solidFill>
              <a:latin typeface=" Arial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8" y="228603"/>
            <a:ext cx="844080" cy="8023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761" y="242679"/>
            <a:ext cx="1026520" cy="725512"/>
          </a:xfrm>
          <a:prstGeom prst="rect">
            <a:avLst/>
          </a:prstGeom>
        </p:spPr>
      </p:pic>
      <p:sp>
        <p:nvSpPr>
          <p:cNvPr id="2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205028" y="6566264"/>
            <a:ext cx="986971" cy="28725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latin typeface=" Arial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42F5258-1A4B-4A55-991B-3EDA6B09230B}" type="slidenum">
              <a:rPr lang="en-US" smtClean="0">
                <a:solidFill>
                  <a:prstClr val="black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2"/>
          </p:nvPr>
        </p:nvSpPr>
        <p:spPr>
          <a:xfrm>
            <a:off x="0" y="6566264"/>
            <a:ext cx="2438400" cy="28725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90FC6AE-84E1-4B17-B6C3-E1FA6BAA6E6C}" type="datetime1">
              <a:rPr lang="en-US" smtClean="0"/>
              <a:t>5/16/25</a:t>
            </a:fld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7338423" y="6566264"/>
            <a:ext cx="3866605" cy="287255"/>
          </a:xfrm>
          <a:prstGeom prst="rect">
            <a:avLst/>
          </a:prstGeom>
        </p:spPr>
        <p:txBody>
          <a:bodyPr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840899" y="874265"/>
            <a:ext cx="8511288" cy="63405"/>
          </a:xfrm>
          <a:prstGeom prst="rect">
            <a:avLst/>
          </a:prstGeom>
          <a:solidFill>
            <a:srgbClr val="B22234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Rectangle 17"/>
          <p:cNvSpPr/>
          <p:nvPr userDrawn="1"/>
        </p:nvSpPr>
        <p:spPr>
          <a:xfrm>
            <a:off x="1840899" y="1024342"/>
            <a:ext cx="8511288" cy="63405"/>
          </a:xfrm>
          <a:prstGeom prst="rect">
            <a:avLst/>
          </a:prstGeom>
          <a:solidFill>
            <a:srgbClr val="175CA4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155432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0" kern="1200">
          <a:solidFill>
            <a:schemeClr val="tx1"/>
          </a:solidFill>
          <a:latin typeface=" Arial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1886904" y="178859"/>
            <a:ext cx="8983015" cy="69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83099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496709" y="730019"/>
            <a:ext cx="11085692" cy="76203"/>
            <a:chOff x="372531" y="909318"/>
            <a:chExt cx="7315200" cy="76203"/>
          </a:xfrm>
        </p:grpSpPr>
        <p:cxnSp>
          <p:nvCxnSpPr>
            <p:cNvPr id="4" name="Straight Connector 3"/>
            <p:cNvCxnSpPr/>
            <p:nvPr userDrawn="1"/>
          </p:nvCxnSpPr>
          <p:spPr>
            <a:xfrm flipV="1">
              <a:off x="372531" y="909318"/>
              <a:ext cx="7103934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524931" y="985521"/>
              <a:ext cx="716280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 userDrawn="1"/>
        </p:nvGrpSpPr>
        <p:grpSpPr>
          <a:xfrm flipV="1">
            <a:off x="505886" y="6573549"/>
            <a:ext cx="11076513" cy="69019"/>
            <a:chOff x="920529" y="6499198"/>
            <a:chExt cx="7402321" cy="72926"/>
          </a:xfrm>
        </p:grpSpPr>
        <p:cxnSp>
          <p:nvCxnSpPr>
            <p:cNvPr id="21" name="Straight Connector 20"/>
            <p:cNvCxnSpPr/>
            <p:nvPr userDrawn="1"/>
          </p:nvCxnSpPr>
          <p:spPr>
            <a:xfrm flipV="1">
              <a:off x="1068738" y="6499198"/>
              <a:ext cx="7254112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920529" y="6572027"/>
              <a:ext cx="7188363" cy="97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 userDrawn="1"/>
        </p:nvGrpSpPr>
        <p:grpSpPr>
          <a:xfrm>
            <a:off x="1525006" y="6605648"/>
            <a:ext cx="2056727" cy="323877"/>
            <a:chOff x="1369180" y="6572042"/>
            <a:chExt cx="1542545" cy="323877"/>
          </a:xfrm>
        </p:grpSpPr>
        <p:sp>
          <p:nvSpPr>
            <p:cNvPr id="24" name="Rectangle 23"/>
            <p:cNvSpPr/>
            <p:nvPr userDrawn="1"/>
          </p:nvSpPr>
          <p:spPr>
            <a:xfrm>
              <a:off x="1388231" y="6591092"/>
              <a:ext cx="1523494" cy="30482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1" b="1" cap="none" spc="0">
                  <a:ln w="0"/>
                  <a:solidFill>
                    <a:srgbClr val="FFFF00"/>
                  </a:solidFill>
                  <a:effectLst>
                    <a:innerShdw dist="50800" dir="13500000">
                      <a:prstClr val="black">
                        <a:alpha val="50000"/>
                      </a:prstClr>
                    </a:innerShdw>
                  </a:effectLst>
                </a:rPr>
                <a:t>Out Front, In Support!</a:t>
              </a:r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1369180" y="6572042"/>
              <a:ext cx="1523494" cy="30482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1" b="1" cap="none" spc="0">
                  <a:ln w="0"/>
                  <a:solidFill>
                    <a:srgbClr val="0070C0"/>
                  </a:solidFill>
                  <a:effectLst>
                    <a:innerShdw dist="50800" dir="13500000">
                      <a:prstClr val="black">
                        <a:alpha val="50000"/>
                      </a:prstClr>
                    </a:innerShdw>
                  </a:effectLst>
                </a:rPr>
                <a:t>Out Front, In Support!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7B6CEA6-A294-4F2C-B6B6-6152FBA522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87"/>
          <a:stretch/>
        </p:blipFill>
        <p:spPr>
          <a:xfrm>
            <a:off x="11262240" y="-1592"/>
            <a:ext cx="918472" cy="63307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0FEFA2-B995-49AF-91B9-0C5451BFC1A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" y="9996"/>
            <a:ext cx="702801" cy="6214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6C4F36-2137-1967-45D5-D9544C8ED45A}"/>
              </a:ext>
            </a:extLst>
          </p:cNvPr>
          <p:cNvSpPr txBox="1"/>
          <p:nvPr userDrawn="1"/>
        </p:nvSpPr>
        <p:spPr>
          <a:xfrm>
            <a:off x="0" y="0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solidFill>
                  <a:srgbClr val="7030A0"/>
                </a:solidFill>
              </a:rPr>
              <a:t>CUI</a:t>
            </a:r>
            <a:endParaRPr lang="en-US" sz="1200" b="1">
              <a:solidFill>
                <a:srgbClr val="7030A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554B82-CE9D-988A-604E-5D96F684520E}"/>
              </a:ext>
            </a:extLst>
          </p:cNvPr>
          <p:cNvSpPr txBox="1"/>
          <p:nvPr userDrawn="1"/>
        </p:nvSpPr>
        <p:spPr>
          <a:xfrm>
            <a:off x="-1988" y="6591379"/>
            <a:ext cx="121807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solidFill>
                  <a:srgbClr val="7030A0"/>
                </a:solidFill>
              </a:rPr>
              <a:t>CUI</a:t>
            </a:r>
            <a:endParaRPr lang="en-US" sz="1200" b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18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106" b="0" kern="1200">
          <a:solidFill>
            <a:schemeClr val="tx1"/>
          </a:solidFill>
          <a:latin typeface=" Arial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796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796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796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796">
          <a:solidFill>
            <a:schemeClr val="tx1"/>
          </a:solidFill>
          <a:latin typeface="Calibri" panose="020F0502020204030204" pitchFamily="34" charset="0"/>
        </a:defRPr>
      </a:lvl5pPr>
      <a:lvl6pPr marL="394432" algn="ctr" rtl="0" eaLnBrk="1" fontAlgn="base" hangingPunct="1">
        <a:spcBef>
          <a:spcPct val="0"/>
        </a:spcBef>
        <a:spcAft>
          <a:spcPct val="0"/>
        </a:spcAft>
        <a:defRPr sz="3796">
          <a:solidFill>
            <a:schemeClr val="tx1"/>
          </a:solidFill>
          <a:latin typeface="Calibri" panose="020F0502020204030204" pitchFamily="34" charset="0"/>
        </a:defRPr>
      </a:lvl6pPr>
      <a:lvl7pPr marL="788864" algn="ctr" rtl="0" eaLnBrk="1" fontAlgn="base" hangingPunct="1">
        <a:spcBef>
          <a:spcPct val="0"/>
        </a:spcBef>
        <a:spcAft>
          <a:spcPct val="0"/>
        </a:spcAft>
        <a:defRPr sz="3796">
          <a:solidFill>
            <a:schemeClr val="tx1"/>
          </a:solidFill>
          <a:latin typeface="Calibri" panose="020F0502020204030204" pitchFamily="34" charset="0"/>
        </a:defRPr>
      </a:lvl7pPr>
      <a:lvl8pPr marL="1183297" algn="ctr" rtl="0" eaLnBrk="1" fontAlgn="base" hangingPunct="1">
        <a:spcBef>
          <a:spcPct val="0"/>
        </a:spcBef>
        <a:spcAft>
          <a:spcPct val="0"/>
        </a:spcAft>
        <a:defRPr sz="3796">
          <a:solidFill>
            <a:schemeClr val="tx1"/>
          </a:solidFill>
          <a:latin typeface="Calibri" panose="020F0502020204030204" pitchFamily="34" charset="0"/>
        </a:defRPr>
      </a:lvl8pPr>
      <a:lvl9pPr marL="1577729" algn="ctr" rtl="0" eaLnBrk="1" fontAlgn="base" hangingPunct="1">
        <a:spcBef>
          <a:spcPct val="0"/>
        </a:spcBef>
        <a:spcAft>
          <a:spcPct val="0"/>
        </a:spcAft>
        <a:defRPr sz="3796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95824" indent="-29582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760" kern="120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1pPr>
      <a:lvl2pPr marL="640953" indent="-24652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16" kern="120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2pPr>
      <a:lvl3pPr marL="986081" indent="-197216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70" kern="120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3pPr>
      <a:lvl4pPr marL="1380513" indent="-197216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725" kern="120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4pPr>
      <a:lvl5pPr marL="1774946" indent="-197216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725" kern="1200">
          <a:solidFill>
            <a:schemeClr val="tx1"/>
          </a:solidFill>
          <a:latin typeface=" Arial"/>
          <a:ea typeface="+mn-ea"/>
          <a:cs typeface="Arial" panose="020B0604020202020204" pitchFamily="34" charset="0"/>
        </a:defRPr>
      </a:lvl5pPr>
      <a:lvl6pPr marL="2169378" indent="-197216" algn="l" defTabSz="788864" rtl="0" eaLnBrk="1" latinLnBrk="0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6pPr>
      <a:lvl7pPr marL="2563810" indent="-197216" algn="l" defTabSz="788864" rtl="0" eaLnBrk="1" latinLnBrk="0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7pPr>
      <a:lvl8pPr marL="2958242" indent="-197216" algn="l" defTabSz="788864" rtl="0" eaLnBrk="1" latinLnBrk="0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8pPr>
      <a:lvl9pPr marL="3352675" indent="-197216" algn="l" defTabSz="788864" rtl="0" eaLnBrk="1" latinLnBrk="0" hangingPunct="1">
        <a:spcBef>
          <a:spcPct val="20000"/>
        </a:spcBef>
        <a:buFont typeface="Arial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1pPr>
      <a:lvl2pPr marL="394432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2pPr>
      <a:lvl3pPr marL="788864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3pPr>
      <a:lvl4pPr marL="1183297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4pPr>
      <a:lvl5pPr marL="1577729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5pPr>
      <a:lvl6pPr marL="1972162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6pPr>
      <a:lvl7pPr marL="2366594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7pPr>
      <a:lvl8pPr marL="2761027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8pPr>
      <a:lvl9pPr marL="3155459" algn="l" defTabSz="788864" rtl="0" eaLnBrk="1" latinLnBrk="0" hangingPunct="1">
        <a:defRPr sz="15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microsoft.com/office/2007/relationships/hdphoto" Target="../media/hdphoto2.wdp"/><Relationship Id="rId17" Type="http://schemas.openxmlformats.org/officeDocument/2006/relationships/image" Target="../media/image30.png"/><Relationship Id="rId2" Type="http://schemas.openxmlformats.org/officeDocument/2006/relationships/image" Target="../media/image16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8.png"/><Relationship Id="rId10" Type="http://schemas.openxmlformats.org/officeDocument/2006/relationships/image" Target="../media/image24.png"/><Relationship Id="rId19" Type="http://schemas.openxmlformats.org/officeDocument/2006/relationships/image" Target="../media/image32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JPG"/><Relationship Id="rId3" Type="http://schemas.openxmlformats.org/officeDocument/2006/relationships/image" Target="../media/image34.JP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0BD35-1AC8-1B35-8B1B-BCBE37B78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37286C2-A949-1658-C7D7-B3FA417779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45" y="603392"/>
            <a:ext cx="2208156" cy="3252189"/>
          </a:xfrm>
          <a:prstGeom prst="rect">
            <a:avLst/>
          </a:prstGeom>
        </p:spPr>
      </p:pic>
      <p:sp>
        <p:nvSpPr>
          <p:cNvPr id="566" name="Rectangle 565">
            <a:extLst>
              <a:ext uri="{FF2B5EF4-FFF2-40B4-BE49-F238E27FC236}">
                <a16:creationId xmlns:a16="http://schemas.microsoft.com/office/drawing/2014/main" id="{2F45CCAF-7A65-416C-C1FD-E6099473B2A1}"/>
              </a:ext>
            </a:extLst>
          </p:cNvPr>
          <p:cNvSpPr/>
          <p:nvPr/>
        </p:nvSpPr>
        <p:spPr>
          <a:xfrm>
            <a:off x="893697" y="-354140"/>
            <a:ext cx="3483822" cy="934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Arrow: Right 544">
            <a:extLst>
              <a:ext uri="{FF2B5EF4-FFF2-40B4-BE49-F238E27FC236}">
                <a16:creationId xmlns:a16="http://schemas.microsoft.com/office/drawing/2014/main" id="{D8789771-D7F2-EBFA-CFCD-F15A44CA2316}"/>
              </a:ext>
            </a:extLst>
          </p:cNvPr>
          <p:cNvSpPr/>
          <p:nvPr/>
        </p:nvSpPr>
        <p:spPr>
          <a:xfrm>
            <a:off x="380432" y="4767371"/>
            <a:ext cx="9356774" cy="742527"/>
          </a:xfrm>
          <a:prstGeom prst="rightArrow">
            <a:avLst>
              <a:gd name="adj1" fmla="val 50000"/>
              <a:gd name="adj2" fmla="val 37793"/>
            </a:avLst>
          </a:prstGeom>
          <a:gradFill flip="none" rotWithShape="1">
            <a:gsLst>
              <a:gs pos="20000">
                <a:srgbClr val="D9D9D9"/>
              </a:gs>
              <a:gs pos="8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238">
            <a:extLst>
              <a:ext uri="{FF2B5EF4-FFF2-40B4-BE49-F238E27FC236}">
                <a16:creationId xmlns:a16="http://schemas.microsoft.com/office/drawing/2014/main" id="{A9DCFB77-3040-D9C6-6E77-996142911FC1}"/>
              </a:ext>
            </a:extLst>
          </p:cNvPr>
          <p:cNvSpPr txBox="1">
            <a:spLocks noChangeArrowheads="1"/>
          </p:cNvSpPr>
          <p:nvPr/>
        </p:nvSpPr>
        <p:spPr>
          <a:xfrm>
            <a:off x="4085075" y="2072844"/>
            <a:ext cx="229230" cy="100027"/>
          </a:xfrm>
          <a:prstGeom prst="rect">
            <a:avLst/>
          </a:prstGeom>
          <a:solidFill>
            <a:schemeClr val="bg1"/>
          </a:solidFill>
          <a:ln w="9525">
            <a:noFill/>
            <a:miter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 lang="ko-KR"/>
            </a:pPr>
            <a:r>
              <a:rPr lang="en-US" sz="650" b="1" kern="0">
                <a:solidFill>
                  <a:prstClr val="black"/>
                </a:solidFill>
                <a:latin typeface=" Arial"/>
              </a:rPr>
              <a:t>SBCT</a:t>
            </a:r>
          </a:p>
        </p:txBody>
      </p:sp>
      <p:sp>
        <p:nvSpPr>
          <p:cNvPr id="741" name="Arrow: Bent 740">
            <a:extLst>
              <a:ext uri="{FF2B5EF4-FFF2-40B4-BE49-F238E27FC236}">
                <a16:creationId xmlns:a16="http://schemas.microsoft.com/office/drawing/2014/main" id="{C70AA950-B86A-4B14-6A20-0F54BC75D415}"/>
              </a:ext>
            </a:extLst>
          </p:cNvPr>
          <p:cNvSpPr/>
          <p:nvPr/>
        </p:nvSpPr>
        <p:spPr>
          <a:xfrm rot="16200000">
            <a:off x="350979" y="5786589"/>
            <a:ext cx="1034066" cy="900069"/>
          </a:xfrm>
          <a:prstGeom prst="bentArrow">
            <a:avLst>
              <a:gd name="adj1" fmla="val 12364"/>
              <a:gd name="adj2" fmla="val 14517"/>
              <a:gd name="adj3" fmla="val 24433"/>
              <a:gd name="adj4" fmla="val 43750"/>
            </a:avLst>
          </a:prstGeom>
          <a:gradFill flip="none" rotWithShape="1">
            <a:gsLst>
              <a:gs pos="43000">
                <a:srgbClr val="D8D9D9"/>
              </a:gs>
              <a:gs pos="80000">
                <a:schemeClr val="tx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0" name="Arrow: Bent 739">
            <a:extLst>
              <a:ext uri="{FF2B5EF4-FFF2-40B4-BE49-F238E27FC236}">
                <a16:creationId xmlns:a16="http://schemas.microsoft.com/office/drawing/2014/main" id="{D445D277-EE23-BC49-3853-B002FC995040}"/>
              </a:ext>
            </a:extLst>
          </p:cNvPr>
          <p:cNvSpPr/>
          <p:nvPr/>
        </p:nvSpPr>
        <p:spPr>
          <a:xfrm rot="16200000">
            <a:off x="572246" y="5706155"/>
            <a:ext cx="750257" cy="827944"/>
          </a:xfrm>
          <a:prstGeom prst="bentArrow">
            <a:avLst>
              <a:gd name="adj1" fmla="val 14367"/>
              <a:gd name="adj2" fmla="val 25000"/>
              <a:gd name="adj3" fmla="val 25000"/>
              <a:gd name="adj4" fmla="val 43750"/>
            </a:avLst>
          </a:prstGeom>
          <a:gradFill flip="none" rotWithShape="1">
            <a:gsLst>
              <a:gs pos="43000">
                <a:srgbClr val="D8D9D9"/>
              </a:gs>
              <a:gs pos="80000">
                <a:schemeClr val="tx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9" name="Arrow: Bent 738">
            <a:extLst>
              <a:ext uri="{FF2B5EF4-FFF2-40B4-BE49-F238E27FC236}">
                <a16:creationId xmlns:a16="http://schemas.microsoft.com/office/drawing/2014/main" id="{B1906E54-EA3E-4E4F-80A1-1C3F0D480543}"/>
              </a:ext>
            </a:extLst>
          </p:cNvPr>
          <p:cNvSpPr/>
          <p:nvPr/>
        </p:nvSpPr>
        <p:spPr>
          <a:xfrm rot="16200000">
            <a:off x="900390" y="5766223"/>
            <a:ext cx="369980" cy="565797"/>
          </a:xfrm>
          <a:prstGeom prst="bentArrow">
            <a:avLst>
              <a:gd name="adj1" fmla="val 30399"/>
              <a:gd name="adj2" fmla="val 25000"/>
              <a:gd name="adj3" fmla="val 25000"/>
              <a:gd name="adj4" fmla="val 43750"/>
            </a:avLst>
          </a:prstGeom>
          <a:gradFill flip="none" rotWithShape="1">
            <a:gsLst>
              <a:gs pos="43000">
                <a:srgbClr val="D8D9D9"/>
              </a:gs>
              <a:gs pos="80000">
                <a:schemeClr val="tx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19AA8AD3-38C1-0D0D-2430-CDD769832036}"/>
              </a:ext>
            </a:extLst>
          </p:cNvPr>
          <p:cNvSpPr/>
          <p:nvPr/>
        </p:nvSpPr>
        <p:spPr>
          <a:xfrm>
            <a:off x="1318046" y="6061449"/>
            <a:ext cx="7663201" cy="231024"/>
          </a:xfrm>
          <a:prstGeom prst="rightArrow">
            <a:avLst/>
          </a:prstGeom>
          <a:gradFill flip="none" rotWithShape="1">
            <a:gsLst>
              <a:gs pos="0">
                <a:srgbClr val="D9D9D9"/>
              </a:gs>
              <a:gs pos="8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3AC65B3F-D208-03E6-8E2E-C2CDA12F4889}"/>
              </a:ext>
            </a:extLst>
          </p:cNvPr>
          <p:cNvSpPr/>
          <p:nvPr/>
        </p:nvSpPr>
        <p:spPr>
          <a:xfrm>
            <a:off x="1318046" y="6326312"/>
            <a:ext cx="7663201" cy="231024"/>
          </a:xfrm>
          <a:prstGeom prst="rightArrow">
            <a:avLst/>
          </a:prstGeom>
          <a:gradFill flip="none" rotWithShape="1">
            <a:gsLst>
              <a:gs pos="0">
                <a:srgbClr val="D9D9D9"/>
              </a:gs>
              <a:gs pos="8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0042A13E-F371-950D-F94D-E71B541C9E94}"/>
              </a:ext>
            </a:extLst>
          </p:cNvPr>
          <p:cNvSpPr/>
          <p:nvPr/>
        </p:nvSpPr>
        <p:spPr>
          <a:xfrm>
            <a:off x="1260638" y="6580362"/>
            <a:ext cx="7715960" cy="231024"/>
          </a:xfrm>
          <a:prstGeom prst="rightArrow">
            <a:avLst/>
          </a:prstGeom>
          <a:gradFill flip="none" rotWithShape="1">
            <a:gsLst>
              <a:gs pos="0">
                <a:srgbClr val="D9D9D9"/>
              </a:gs>
              <a:gs pos="8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4EF0A-1867-C29A-7C29-E1220215C4F8}"/>
              </a:ext>
            </a:extLst>
          </p:cNvPr>
          <p:cNvSpPr txBox="1"/>
          <p:nvPr/>
        </p:nvSpPr>
        <p:spPr>
          <a:xfrm>
            <a:off x="9132575" y="-26464"/>
            <a:ext cx="1970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>
                <a:latin typeface="Algerian" panose="04020705040A02060702" pitchFamily="82" charset="0"/>
              </a:rPr>
              <a:t>Second to None</a:t>
            </a:r>
          </a:p>
        </p:txBody>
      </p:sp>
      <p:pic>
        <p:nvPicPr>
          <p:cNvPr id="537" name="Picture 536" descr="Logo&#10;&#10;Description automatically generated">
            <a:extLst>
              <a:ext uri="{FF2B5EF4-FFF2-40B4-BE49-F238E27FC236}">
                <a16:creationId xmlns:a16="http://schemas.microsoft.com/office/drawing/2014/main" id="{088B721E-3154-A6A0-467F-66F81E3636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483" y="414761"/>
            <a:ext cx="350723" cy="516547"/>
          </a:xfrm>
          <a:prstGeom prst="rect">
            <a:avLst/>
          </a:prstGeom>
        </p:spPr>
      </p:pic>
      <p:sp>
        <p:nvSpPr>
          <p:cNvPr id="1437" name="Rounded Rectangle 245">
            <a:extLst>
              <a:ext uri="{FF2B5EF4-FFF2-40B4-BE49-F238E27FC236}">
                <a16:creationId xmlns:a16="http://schemas.microsoft.com/office/drawing/2014/main" id="{9C481C99-9678-0E8C-146E-7EE217E85D5A}"/>
              </a:ext>
            </a:extLst>
          </p:cNvPr>
          <p:cNvSpPr/>
          <p:nvPr/>
        </p:nvSpPr>
        <p:spPr>
          <a:xfrm>
            <a:off x="7423487" y="687856"/>
            <a:ext cx="1482612" cy="27085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1905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9301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8602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7902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97203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46504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95805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5106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94406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Task Organization</a:t>
            </a:r>
          </a:p>
        </p:txBody>
      </p:sp>
      <p:pic>
        <p:nvPicPr>
          <p:cNvPr id="99" name="Picture 98" descr="Logo&#10;&#10;Description automatically generated">
            <a:extLst>
              <a:ext uri="{FF2B5EF4-FFF2-40B4-BE49-F238E27FC236}">
                <a16:creationId xmlns:a16="http://schemas.microsoft.com/office/drawing/2014/main" id="{A4BEC3E2-10E4-08D3-901E-E3C400DE51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" y="4815815"/>
            <a:ext cx="366415" cy="539659"/>
          </a:xfrm>
          <a:prstGeom prst="rect">
            <a:avLst/>
          </a:prstGeom>
        </p:spPr>
      </p:pic>
      <p:sp>
        <p:nvSpPr>
          <p:cNvPr id="1131" name="Rectangle 1130">
            <a:extLst>
              <a:ext uri="{FF2B5EF4-FFF2-40B4-BE49-F238E27FC236}">
                <a16:creationId xmlns:a16="http://schemas.microsoft.com/office/drawing/2014/main" id="{E7B16A62-848D-9A1E-3654-02E056528461}"/>
              </a:ext>
            </a:extLst>
          </p:cNvPr>
          <p:cNvSpPr/>
          <p:nvPr/>
        </p:nvSpPr>
        <p:spPr>
          <a:xfrm>
            <a:off x="45114" y="5527642"/>
            <a:ext cx="12097233" cy="131038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FE22D8-34B9-D1B8-63C6-07D331EECF4A}"/>
              </a:ext>
            </a:extLst>
          </p:cNvPr>
          <p:cNvSpPr txBox="1"/>
          <p:nvPr/>
        </p:nvSpPr>
        <p:spPr>
          <a:xfrm>
            <a:off x="4714609" y="920231"/>
            <a:ext cx="2555348" cy="1052596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noFill/>
          </a:ln>
          <a:effectLst>
            <a:softEdge rad="31750"/>
          </a:effectLst>
        </p:spPr>
        <p:txBody>
          <a:bodyPr wrap="square" lIns="18288" tIns="18288" rIns="18288" bIns="18288" rtlCol="0" anchor="ctr">
            <a:spAutoFit/>
          </a:bodyPr>
          <a:lstStyle/>
          <a:p>
            <a:r>
              <a:rPr lang="en-US" sz="11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Mission: </a:t>
            </a:r>
            <a:r>
              <a:rPr lang="en-US" sz="11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2ID/RUCD defends the Korean peninsula from external threats and, on order, transitions to offensive large scale combat operations to defeat all forces of the Democratic People’s Republic of Korea (DPRK)</a:t>
            </a:r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10887D08-D7C3-D8F9-CF4B-00ACDA8E7507}"/>
              </a:ext>
            </a:extLst>
          </p:cNvPr>
          <p:cNvSpPr/>
          <p:nvPr/>
        </p:nvSpPr>
        <p:spPr>
          <a:xfrm>
            <a:off x="952629" y="5796207"/>
            <a:ext cx="8023969" cy="231024"/>
          </a:xfrm>
          <a:prstGeom prst="rightArrow">
            <a:avLst/>
          </a:prstGeom>
          <a:gradFill flip="none" rotWithShape="1">
            <a:gsLst>
              <a:gs pos="0">
                <a:srgbClr val="D9D9D9"/>
              </a:gs>
              <a:gs pos="8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858DA32-258F-9ABE-4DD1-9331AE444197}"/>
              </a:ext>
            </a:extLst>
          </p:cNvPr>
          <p:cNvGrpSpPr/>
          <p:nvPr/>
        </p:nvGrpSpPr>
        <p:grpSpPr>
          <a:xfrm>
            <a:off x="1718254" y="5919443"/>
            <a:ext cx="753291" cy="141634"/>
            <a:chOff x="1809194" y="1254395"/>
            <a:chExt cx="741735" cy="415085"/>
          </a:xfrm>
          <a:scene3d>
            <a:camera prst="orthographicFront"/>
            <a:lightRig rig="flat" dir="t"/>
          </a:scene3d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BAAB725-AE94-E498-627E-9F155A8F6D6D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DE413562-98B1-5179-948B-004CFB0DF029}"/>
                </a:ext>
              </a:extLst>
            </p:cNvPr>
            <p:cNvSpPr txBox="1"/>
            <p:nvPr/>
          </p:nvSpPr>
          <p:spPr>
            <a:xfrm>
              <a:off x="1821353" y="1266538"/>
              <a:ext cx="729576" cy="39076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/>
                </a:rPr>
                <a:t>Gunnery</a:t>
              </a:r>
              <a:endParaRPr lang="en-US" sz="1000" kern="1200">
                <a:latin typeface=" Arial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B061DB2-0400-4C4C-855A-524C7C681F84}"/>
              </a:ext>
            </a:extLst>
          </p:cNvPr>
          <p:cNvGrpSpPr/>
          <p:nvPr/>
        </p:nvGrpSpPr>
        <p:grpSpPr>
          <a:xfrm>
            <a:off x="238111" y="5733680"/>
            <a:ext cx="1000767" cy="291550"/>
            <a:chOff x="6333" y="1273051"/>
            <a:chExt cx="1001433" cy="377774"/>
          </a:xfrm>
          <a:scene3d>
            <a:camera prst="orthographicFront"/>
            <a:lightRig rig="flat" dir="t"/>
          </a:scene3d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323A44F9-14ED-783D-38EE-F88BF08D77F6}"/>
                </a:ext>
              </a:extLst>
            </p:cNvPr>
            <p:cNvSpPr/>
            <p:nvPr/>
          </p:nvSpPr>
          <p:spPr>
            <a:xfrm>
              <a:off x="6333" y="1273051"/>
              <a:ext cx="1001433" cy="377774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55" name="Rectangle: Rounded Corners 4">
              <a:extLst>
                <a:ext uri="{FF2B5EF4-FFF2-40B4-BE49-F238E27FC236}">
                  <a16:creationId xmlns:a16="http://schemas.microsoft.com/office/drawing/2014/main" id="{83E1D57E-101B-DD0D-84EB-BD9EC8D33328}"/>
                </a:ext>
              </a:extLst>
            </p:cNvPr>
            <p:cNvSpPr txBox="1"/>
            <p:nvPr/>
          </p:nvSpPr>
          <p:spPr>
            <a:xfrm>
              <a:off x="17398" y="1284116"/>
              <a:ext cx="979304" cy="355644"/>
            </a:xfrm>
            <a:prstGeom prst="rect">
              <a:avLst/>
            </a:prstGeom>
            <a:gradFill>
              <a:gsLst>
                <a:gs pos="14000">
                  <a:schemeClr val="tx1"/>
                </a:gs>
                <a:gs pos="91000">
                  <a:srgbClr val="C7C7C7"/>
                </a:gs>
              </a:gsLst>
              <a:lin ang="0" scaled="1"/>
            </a:gra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>
                  <a:solidFill>
                    <a:schemeClr val="bg1"/>
                  </a:solidFill>
                  <a:latin typeface=" Arial"/>
                </a:rPr>
                <a:t>KRF </a:t>
              </a:r>
              <a:br>
                <a:rPr lang="en-US" sz="1000" b="1" kern="1200">
                  <a:solidFill>
                    <a:schemeClr val="bg1"/>
                  </a:solidFill>
                  <a:latin typeface=" Arial"/>
                </a:rPr>
              </a:br>
              <a:r>
                <a:rPr lang="en-US" sz="1000" b="1" kern="1200">
                  <a:solidFill>
                    <a:schemeClr val="bg1"/>
                  </a:solidFill>
                  <a:latin typeface=" Arial"/>
                </a:rPr>
                <a:t>Transition</a:t>
              </a:r>
              <a:endParaRPr lang="en-US" sz="1000" kern="1200">
                <a:solidFill>
                  <a:srgbClr val="FFFF00"/>
                </a:solidFill>
                <a:latin typeface=" Arial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283322E-8D40-0840-CE71-D96EC187F8D0}"/>
              </a:ext>
            </a:extLst>
          </p:cNvPr>
          <p:cNvGrpSpPr/>
          <p:nvPr/>
        </p:nvGrpSpPr>
        <p:grpSpPr>
          <a:xfrm>
            <a:off x="1718259" y="5743652"/>
            <a:ext cx="753943" cy="142657"/>
            <a:chOff x="1259371" y="1223767"/>
            <a:chExt cx="629009" cy="377774"/>
          </a:xfrm>
          <a:scene3d>
            <a:camera prst="orthographicFront"/>
            <a:lightRig rig="flat" dir="t"/>
          </a:scene3d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0F9DB883-631E-CD51-603A-A8C3D7B6A8B8}"/>
                </a:ext>
              </a:extLst>
            </p:cNvPr>
            <p:cNvSpPr/>
            <p:nvPr/>
          </p:nvSpPr>
          <p:spPr>
            <a:xfrm>
              <a:off x="1259371" y="1223767"/>
              <a:ext cx="629009" cy="377774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53" name="Rectangle: Rounded Corners 6">
              <a:extLst>
                <a:ext uri="{FF2B5EF4-FFF2-40B4-BE49-F238E27FC236}">
                  <a16:creationId xmlns:a16="http://schemas.microsoft.com/office/drawing/2014/main" id="{FA763D00-4B4D-0975-AAD5-1C121F42939D}"/>
                </a:ext>
              </a:extLst>
            </p:cNvPr>
            <p:cNvSpPr txBox="1"/>
            <p:nvPr/>
          </p:nvSpPr>
          <p:spPr>
            <a:xfrm>
              <a:off x="1270327" y="1240051"/>
              <a:ext cx="617944" cy="35564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>
                  <a:latin typeface=" Arial"/>
                </a:rPr>
                <a:t>SQD LFX</a:t>
              </a:r>
              <a:endParaRPr lang="en-US" sz="1000" kern="1200">
                <a:latin typeface=" Arial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FD7C412-75D9-5188-B955-F28043C59F1E}"/>
              </a:ext>
            </a:extLst>
          </p:cNvPr>
          <p:cNvGrpSpPr/>
          <p:nvPr/>
        </p:nvGrpSpPr>
        <p:grpSpPr>
          <a:xfrm>
            <a:off x="3180651" y="5814697"/>
            <a:ext cx="753943" cy="195914"/>
            <a:chOff x="2139985" y="1273051"/>
            <a:chExt cx="629009" cy="377774"/>
          </a:xfrm>
          <a:scene3d>
            <a:camera prst="orthographicFront"/>
            <a:lightRig rig="flat" dir="t"/>
          </a:scene3d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60E3F10E-2EB0-1120-63A8-2D2D11204392}"/>
                </a:ext>
              </a:extLst>
            </p:cNvPr>
            <p:cNvSpPr/>
            <p:nvPr/>
          </p:nvSpPr>
          <p:spPr>
            <a:xfrm>
              <a:off x="2139985" y="1273051"/>
              <a:ext cx="629009" cy="377774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51" name="Rectangle: Rounded Corners 8">
              <a:extLst>
                <a:ext uri="{FF2B5EF4-FFF2-40B4-BE49-F238E27FC236}">
                  <a16:creationId xmlns:a16="http://schemas.microsoft.com/office/drawing/2014/main" id="{ECCEF7BC-1A7A-FA66-5D6E-F0FCE59CB48C}"/>
                </a:ext>
              </a:extLst>
            </p:cNvPr>
            <p:cNvSpPr txBox="1"/>
            <p:nvPr/>
          </p:nvSpPr>
          <p:spPr>
            <a:xfrm>
              <a:off x="2151050" y="1284116"/>
              <a:ext cx="606879" cy="3556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>
                  <a:latin typeface=" Arial"/>
                </a:rPr>
                <a:t>PLT LFX</a:t>
              </a:r>
              <a:endParaRPr lang="en-US" sz="1000" kern="1200">
                <a:latin typeface=" Arial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76A0743-FF5C-8D5C-4FC7-435ACED55E05}"/>
              </a:ext>
            </a:extLst>
          </p:cNvPr>
          <p:cNvGrpSpPr/>
          <p:nvPr/>
        </p:nvGrpSpPr>
        <p:grpSpPr>
          <a:xfrm>
            <a:off x="4655034" y="5814697"/>
            <a:ext cx="753943" cy="195914"/>
            <a:chOff x="3020599" y="1273051"/>
            <a:chExt cx="629009" cy="377774"/>
          </a:xfrm>
          <a:scene3d>
            <a:camera prst="orthographicFront"/>
            <a:lightRig rig="flat" dir="t"/>
          </a:scene3d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8FD9744-F474-426A-72E4-D2A335A09A8D}"/>
                </a:ext>
              </a:extLst>
            </p:cNvPr>
            <p:cNvSpPr/>
            <p:nvPr/>
          </p:nvSpPr>
          <p:spPr>
            <a:xfrm>
              <a:off x="3020599" y="1273051"/>
              <a:ext cx="629009" cy="377774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49" name="Rectangle: Rounded Corners 10">
              <a:extLst>
                <a:ext uri="{FF2B5EF4-FFF2-40B4-BE49-F238E27FC236}">
                  <a16:creationId xmlns:a16="http://schemas.microsoft.com/office/drawing/2014/main" id="{0AB24B3A-1640-1025-B729-C9C1CAA70520}"/>
                </a:ext>
              </a:extLst>
            </p:cNvPr>
            <p:cNvSpPr txBox="1"/>
            <p:nvPr/>
          </p:nvSpPr>
          <p:spPr>
            <a:xfrm>
              <a:off x="3031664" y="1284115"/>
              <a:ext cx="606879" cy="35564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>
                  <a:latin typeface=" Arial"/>
                </a:rPr>
                <a:t>CALFEX</a:t>
              </a:r>
              <a:endParaRPr lang="en-US" sz="1000" kern="1200">
                <a:latin typeface=" Arial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D2FBD04-D860-B9C1-2658-1D778289B881}"/>
              </a:ext>
            </a:extLst>
          </p:cNvPr>
          <p:cNvGrpSpPr/>
          <p:nvPr/>
        </p:nvGrpSpPr>
        <p:grpSpPr>
          <a:xfrm>
            <a:off x="6178589" y="5814698"/>
            <a:ext cx="753943" cy="195913"/>
            <a:chOff x="3901212" y="1273051"/>
            <a:chExt cx="629009" cy="377774"/>
          </a:xfrm>
          <a:scene3d>
            <a:camera prst="orthographicFront"/>
            <a:lightRig rig="flat" dir="t"/>
          </a:scene3d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8B1AB853-11EC-678E-2552-31D546DC93E3}"/>
                </a:ext>
              </a:extLst>
            </p:cNvPr>
            <p:cNvSpPr/>
            <p:nvPr/>
          </p:nvSpPr>
          <p:spPr>
            <a:xfrm>
              <a:off x="3901212" y="1273051"/>
              <a:ext cx="629009" cy="377774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45" name="Rectangle: Rounded Corners 12">
              <a:extLst>
                <a:ext uri="{FF2B5EF4-FFF2-40B4-BE49-F238E27FC236}">
                  <a16:creationId xmlns:a16="http://schemas.microsoft.com/office/drawing/2014/main" id="{4DAC1CCC-C8A5-4A99-F9FF-27BE914EE902}"/>
                </a:ext>
              </a:extLst>
            </p:cNvPr>
            <p:cNvSpPr txBox="1"/>
            <p:nvPr/>
          </p:nvSpPr>
          <p:spPr>
            <a:xfrm>
              <a:off x="3912277" y="1284116"/>
              <a:ext cx="606879" cy="35564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>
                  <a:latin typeface=" Arial"/>
                </a:rPr>
                <a:t>E3B</a:t>
              </a:r>
              <a:endParaRPr lang="en-US" sz="1000" kern="1200">
                <a:latin typeface=" Arial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1129AE1-AC25-BEE4-E611-EFCED829D321}"/>
              </a:ext>
            </a:extLst>
          </p:cNvPr>
          <p:cNvGrpSpPr/>
          <p:nvPr/>
        </p:nvGrpSpPr>
        <p:grpSpPr>
          <a:xfrm>
            <a:off x="7716896" y="5740803"/>
            <a:ext cx="753943" cy="291026"/>
            <a:chOff x="4781826" y="1273051"/>
            <a:chExt cx="629009" cy="377774"/>
          </a:xfrm>
          <a:scene3d>
            <a:camera prst="orthographicFront"/>
            <a:lightRig rig="flat" dir="t"/>
          </a:scene3d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93544FDA-808E-6408-449B-CCAD70B873AB}"/>
                </a:ext>
              </a:extLst>
            </p:cNvPr>
            <p:cNvSpPr/>
            <p:nvPr/>
          </p:nvSpPr>
          <p:spPr>
            <a:xfrm>
              <a:off x="4781826" y="1273051"/>
              <a:ext cx="629009" cy="377774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42" name="Rectangle: Rounded Corners 14">
              <a:extLst>
                <a:ext uri="{FF2B5EF4-FFF2-40B4-BE49-F238E27FC236}">
                  <a16:creationId xmlns:a16="http://schemas.microsoft.com/office/drawing/2014/main" id="{CEA84D7C-F3A3-5BB4-59DA-E90FE2A9DCFA}"/>
                </a:ext>
              </a:extLst>
            </p:cNvPr>
            <p:cNvSpPr txBox="1"/>
            <p:nvPr/>
          </p:nvSpPr>
          <p:spPr>
            <a:xfrm>
              <a:off x="4792891" y="1284116"/>
              <a:ext cx="606879" cy="35564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>
                  <a:latin typeface=" Arial"/>
                </a:rPr>
                <a:t>RE-CERT</a:t>
              </a:r>
              <a:br>
                <a:rPr lang="en-US" sz="1000" b="1" kern="1200">
                  <a:latin typeface=" Arial"/>
                </a:rPr>
              </a:br>
              <a:r>
                <a:rPr lang="en-US" sz="1000" b="1" kern="1200">
                  <a:latin typeface=" Arial"/>
                </a:rPr>
                <a:t>/Gunnery</a:t>
              </a:r>
              <a:endParaRPr lang="en-US" sz="1000" kern="1200">
                <a:latin typeface=" Arial"/>
              </a:endParaRPr>
            </a:p>
          </p:txBody>
        </p:sp>
      </p:grpSp>
      <p:sp>
        <p:nvSpPr>
          <p:cNvPr id="568" name="TextBox 567">
            <a:extLst>
              <a:ext uri="{FF2B5EF4-FFF2-40B4-BE49-F238E27FC236}">
                <a16:creationId xmlns:a16="http://schemas.microsoft.com/office/drawing/2014/main" id="{C3C1DAF1-48DD-B0B2-8F77-61AF34E53E54}"/>
              </a:ext>
            </a:extLst>
          </p:cNvPr>
          <p:cNvSpPr txBox="1"/>
          <p:nvPr/>
        </p:nvSpPr>
        <p:spPr>
          <a:xfrm>
            <a:off x="929441" y="-26464"/>
            <a:ext cx="1871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>
                <a:latin typeface="Algerian" panose="04020705040A02060702" pitchFamily="82" charset="0"/>
              </a:rPr>
              <a:t>FIGHT TONIGHT!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DD16781-40DB-8D6E-A45D-0D77C53D7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815" y="953691"/>
            <a:ext cx="4436258" cy="2865902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9915DE50-2113-CB8F-F84E-5AF0AF3BEAC5}"/>
              </a:ext>
            </a:extLst>
          </p:cNvPr>
          <p:cNvGrpSpPr/>
          <p:nvPr/>
        </p:nvGrpSpPr>
        <p:grpSpPr>
          <a:xfrm>
            <a:off x="2525201" y="6104463"/>
            <a:ext cx="692521" cy="146900"/>
            <a:chOff x="1809194" y="1254395"/>
            <a:chExt cx="741734" cy="415085"/>
          </a:xfrm>
          <a:solidFill>
            <a:srgbClr val="FF5050"/>
          </a:solidFill>
          <a:scene3d>
            <a:camera prst="orthographicFront"/>
            <a:lightRig rig="flat" dir="t"/>
          </a:scene3d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0948D40A-93A8-8E14-96A7-1233FE6C2B2B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60" name="Rectangle: Rounded Corners 4">
              <a:extLst>
                <a:ext uri="{FF2B5EF4-FFF2-40B4-BE49-F238E27FC236}">
                  <a16:creationId xmlns:a16="http://schemas.microsoft.com/office/drawing/2014/main" id="{7E383CB0-4E29-17BE-76CF-D7C2CFA22F66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/>
                </a:rPr>
                <a:t>TBL VI</a:t>
              </a:r>
              <a:endParaRPr lang="en-US" sz="1000" kern="1200">
                <a:latin typeface=" Arial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8E563EA-167F-3E90-52AF-D456E578F98F}"/>
              </a:ext>
            </a:extLst>
          </p:cNvPr>
          <p:cNvGrpSpPr/>
          <p:nvPr/>
        </p:nvGrpSpPr>
        <p:grpSpPr>
          <a:xfrm>
            <a:off x="4037807" y="6104463"/>
            <a:ext cx="692521" cy="146900"/>
            <a:chOff x="1809194" y="1254395"/>
            <a:chExt cx="741734" cy="415085"/>
          </a:xfrm>
          <a:solidFill>
            <a:srgbClr val="FF5050"/>
          </a:solidFill>
          <a:scene3d>
            <a:camera prst="orthographicFront"/>
            <a:lightRig rig="flat" dir="t"/>
          </a:scene3d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7326C813-012C-5070-CE6E-3F9E217EE56D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75" name="Rectangle: Rounded Corners 4">
              <a:extLst>
                <a:ext uri="{FF2B5EF4-FFF2-40B4-BE49-F238E27FC236}">
                  <a16:creationId xmlns:a16="http://schemas.microsoft.com/office/drawing/2014/main" id="{41064AFB-7052-13BF-924C-46947D5BF76B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/>
                </a:rPr>
                <a:t>TBL XII</a:t>
              </a:r>
              <a:endParaRPr lang="en-US" sz="1000" kern="1200">
                <a:latin typeface=" Arial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9C2A205-806B-F141-7736-B2439F437E40}"/>
              </a:ext>
            </a:extLst>
          </p:cNvPr>
          <p:cNvGrpSpPr/>
          <p:nvPr/>
        </p:nvGrpSpPr>
        <p:grpSpPr>
          <a:xfrm>
            <a:off x="5501709" y="6104463"/>
            <a:ext cx="692521" cy="146900"/>
            <a:chOff x="1809194" y="1254395"/>
            <a:chExt cx="741734" cy="415085"/>
          </a:xfrm>
          <a:solidFill>
            <a:srgbClr val="FF5050"/>
          </a:solidFill>
          <a:scene3d>
            <a:camera prst="orthographicFront"/>
            <a:lightRig rig="flat" dir="t"/>
          </a:scene3d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554995D6-7894-529D-B7A0-1CE478155347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78" name="Rectangle: Rounded Corners 4">
              <a:extLst>
                <a:ext uri="{FF2B5EF4-FFF2-40B4-BE49-F238E27FC236}">
                  <a16:creationId xmlns:a16="http://schemas.microsoft.com/office/drawing/2014/main" id="{02161801-E63D-FE68-FBFA-617CEF6B23F9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/>
                </a:rPr>
                <a:t>TBL XV</a:t>
              </a:r>
              <a:endParaRPr lang="en-US" sz="1000" kern="1200">
                <a:latin typeface=" Arial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A9964A6-CB6D-D78D-8CA7-6572E2765DAD}"/>
              </a:ext>
            </a:extLst>
          </p:cNvPr>
          <p:cNvGrpSpPr/>
          <p:nvPr/>
        </p:nvGrpSpPr>
        <p:grpSpPr>
          <a:xfrm>
            <a:off x="6950226" y="6104463"/>
            <a:ext cx="692521" cy="146900"/>
            <a:chOff x="1809194" y="1254395"/>
            <a:chExt cx="741734" cy="415085"/>
          </a:xfrm>
          <a:solidFill>
            <a:srgbClr val="FF5050">
              <a:alpha val="60000"/>
            </a:srgbClr>
          </a:solidFill>
          <a:scene3d>
            <a:camera prst="orthographicFront"/>
            <a:lightRig rig="flat" dir="t"/>
          </a:scene3d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14B4290A-6C8F-D263-B20C-EA119E91A763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bg1"/>
              </a:solidFill>
              <a:prstDash val="dash"/>
            </a:ln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81" name="Rectangle: Rounded Corners 4">
              <a:extLst>
                <a:ext uri="{FF2B5EF4-FFF2-40B4-BE49-F238E27FC236}">
                  <a16:creationId xmlns:a16="http://schemas.microsoft.com/office/drawing/2014/main" id="{C29A65B1-59B3-E8DA-DD84-1A8E4778A32F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ln>
              <a:solidFill>
                <a:schemeClr val="bg1"/>
              </a:solidFill>
              <a:prstDash val="dash"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/>
                </a:rPr>
                <a:t>TBL XVIII</a:t>
              </a:r>
              <a:endParaRPr lang="en-US" sz="1000" kern="1200">
                <a:latin typeface=" Arial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89C0E2D-3497-6CBE-FBF0-FD1BFC8207E3}"/>
              </a:ext>
            </a:extLst>
          </p:cNvPr>
          <p:cNvGrpSpPr/>
          <p:nvPr/>
        </p:nvGrpSpPr>
        <p:grpSpPr>
          <a:xfrm>
            <a:off x="3389501" y="6370037"/>
            <a:ext cx="991338" cy="143724"/>
            <a:chOff x="1809194" y="1254395"/>
            <a:chExt cx="741734" cy="415085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6CAC66D0-7A1F-1F71-864A-9CCF83B9028F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600">
                <a:latin typeface=" Arial"/>
              </a:endParaRPr>
            </a:p>
          </p:txBody>
        </p:sp>
        <p:sp>
          <p:nvSpPr>
            <p:cNvPr id="103" name="Rectangle: Rounded Corners 4">
              <a:extLst>
                <a:ext uri="{FF2B5EF4-FFF2-40B4-BE49-F238E27FC236}">
                  <a16:creationId xmlns:a16="http://schemas.microsoft.com/office/drawing/2014/main" id="{3F920A06-3898-754D-0ACB-105755ADCFA8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b="1">
                  <a:latin typeface=" Arial"/>
                </a:rPr>
                <a:t>CPP LFX Crew</a:t>
              </a:r>
              <a:endParaRPr lang="en-US" sz="900" kern="1200">
                <a:latin typeface=" Arial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FB7E008-91D0-28EC-90A3-FA0D851BB221}"/>
              </a:ext>
            </a:extLst>
          </p:cNvPr>
          <p:cNvGrpSpPr/>
          <p:nvPr/>
        </p:nvGrpSpPr>
        <p:grpSpPr>
          <a:xfrm>
            <a:off x="5183277" y="6369962"/>
            <a:ext cx="1114986" cy="143724"/>
            <a:chOff x="1809194" y="1254395"/>
            <a:chExt cx="741734" cy="415085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1CDCD4AD-ECA7-B596-CAAA-3A87AC349319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600">
                <a:latin typeface=" Arial"/>
              </a:endParaRPr>
            </a:p>
          </p:txBody>
        </p:sp>
        <p:sp>
          <p:nvSpPr>
            <p:cNvPr id="106" name="Rectangle: Rounded Corners 4">
              <a:extLst>
                <a:ext uri="{FF2B5EF4-FFF2-40B4-BE49-F238E27FC236}">
                  <a16:creationId xmlns:a16="http://schemas.microsoft.com/office/drawing/2014/main" id="{E9EA60E5-B7C1-3857-2FFE-4B00E1E06B6E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b="1" kern="1200">
                  <a:latin typeface=" Arial"/>
                </a:rPr>
                <a:t>CPP</a:t>
              </a:r>
              <a:r>
                <a:rPr lang="en-US" sz="900" b="1">
                  <a:latin typeface=" Arial"/>
                </a:rPr>
                <a:t> LFX Section </a:t>
              </a:r>
              <a:endParaRPr lang="en-US" sz="900" kern="1200">
                <a:latin typeface=" Arial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9025A09-A0B1-271B-BB95-6BDD81987FA9}"/>
              </a:ext>
            </a:extLst>
          </p:cNvPr>
          <p:cNvGrpSpPr/>
          <p:nvPr/>
        </p:nvGrpSpPr>
        <p:grpSpPr>
          <a:xfrm>
            <a:off x="7146424" y="6329814"/>
            <a:ext cx="753290" cy="251903"/>
            <a:chOff x="1809194" y="1254395"/>
            <a:chExt cx="741734" cy="415085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859B8ED6-F871-0288-DB6C-40F26BF0C540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600">
                <a:latin typeface=" Arial"/>
              </a:endParaRPr>
            </a:p>
          </p:txBody>
        </p:sp>
        <p:sp>
          <p:nvSpPr>
            <p:cNvPr id="109" name="Rectangle: Rounded Corners 4">
              <a:extLst>
                <a:ext uri="{FF2B5EF4-FFF2-40B4-BE49-F238E27FC236}">
                  <a16:creationId xmlns:a16="http://schemas.microsoft.com/office/drawing/2014/main" id="{29CDE5AF-B918-61D8-6D77-F8389F95FE02}"/>
                </a:ext>
              </a:extLst>
            </p:cNvPr>
            <p:cNvSpPr txBox="1"/>
            <p:nvPr/>
          </p:nvSpPr>
          <p:spPr>
            <a:xfrm>
              <a:off x="1821354" y="1292293"/>
              <a:ext cx="717417" cy="339901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b="1">
                  <a:latin typeface=" Arial"/>
                </a:rPr>
                <a:t>Convoy Escort TM </a:t>
              </a:r>
              <a:endParaRPr lang="en-US" sz="900" kern="1200">
                <a:latin typeface=" Arial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976B125C-F98D-D2A6-BC71-B441107C0F2C}"/>
              </a:ext>
            </a:extLst>
          </p:cNvPr>
          <p:cNvGrpSpPr/>
          <p:nvPr/>
        </p:nvGrpSpPr>
        <p:grpSpPr>
          <a:xfrm>
            <a:off x="3085582" y="6612754"/>
            <a:ext cx="561700" cy="169854"/>
            <a:chOff x="1809194" y="1254395"/>
            <a:chExt cx="741734" cy="415085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9189AC35-EA89-71D8-9DE7-0C8D2463F6E7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126" name="Rectangle: Rounded Corners 4">
              <a:extLst>
                <a:ext uri="{FF2B5EF4-FFF2-40B4-BE49-F238E27FC236}">
                  <a16:creationId xmlns:a16="http://schemas.microsoft.com/office/drawing/2014/main" id="{DD0E8095-71B8-9525-CA7F-600041DA76C6}"/>
                </a:ext>
              </a:extLst>
            </p:cNvPr>
            <p:cNvSpPr txBox="1"/>
            <p:nvPr/>
          </p:nvSpPr>
          <p:spPr>
            <a:xfrm>
              <a:off x="1821354" y="1266536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/>
                </a:rPr>
                <a:t>EQT III</a:t>
              </a:r>
              <a:endParaRPr lang="en-US" sz="1000" kern="1200">
                <a:latin typeface=" Arial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D0A4941D-CCF5-A84C-42AD-ABD269307479}"/>
              </a:ext>
            </a:extLst>
          </p:cNvPr>
          <p:cNvGrpSpPr/>
          <p:nvPr/>
        </p:nvGrpSpPr>
        <p:grpSpPr>
          <a:xfrm>
            <a:off x="4923095" y="6612754"/>
            <a:ext cx="561700" cy="169854"/>
            <a:chOff x="1809194" y="1254395"/>
            <a:chExt cx="741734" cy="415085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4ACA21CF-204D-F140-F0A3-03FEEBCF367D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130" name="Rectangle: Rounded Corners 4">
              <a:extLst>
                <a:ext uri="{FF2B5EF4-FFF2-40B4-BE49-F238E27FC236}">
                  <a16:creationId xmlns:a16="http://schemas.microsoft.com/office/drawing/2014/main" id="{71333EB5-4242-7AD5-F0EF-055DFCF4320C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/>
                </a:rPr>
                <a:t>EQT IV</a:t>
              </a:r>
              <a:endParaRPr lang="en-US" sz="1000" kern="1200">
                <a:latin typeface=" Arial"/>
              </a:endParaRP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E776C7D-EF0C-A481-BC46-A7D2F1826EA5}"/>
              </a:ext>
            </a:extLst>
          </p:cNvPr>
          <p:cNvSpPr/>
          <p:nvPr/>
        </p:nvSpPr>
        <p:spPr>
          <a:xfrm>
            <a:off x="1223731" y="6110739"/>
            <a:ext cx="1098422" cy="123111"/>
          </a:xfrm>
          <a:prstGeom prst="rect">
            <a:avLst/>
          </a:prstGeom>
          <a:noFill/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sz="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Artillery Lethality</a:t>
            </a:r>
            <a:endParaRPr lang="en-US" sz="7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F59B514-5CAF-22EE-5059-B048EDE8F694}"/>
              </a:ext>
            </a:extLst>
          </p:cNvPr>
          <p:cNvSpPr/>
          <p:nvPr/>
        </p:nvSpPr>
        <p:spPr>
          <a:xfrm>
            <a:off x="1223731" y="6385990"/>
            <a:ext cx="1173989" cy="123111"/>
          </a:xfrm>
          <a:prstGeom prst="rect">
            <a:avLst/>
          </a:prstGeom>
          <a:noFill/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sz="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Sustainment Readiness</a:t>
            </a:r>
            <a:endParaRPr lang="en-US" sz="7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8" name="Picture 737">
            <a:extLst>
              <a:ext uri="{FF2B5EF4-FFF2-40B4-BE49-F238E27FC236}">
                <a16:creationId xmlns:a16="http://schemas.microsoft.com/office/drawing/2014/main" id="{6A2A4869-5397-7EAB-D76D-16D33D3920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6245" y="2551219"/>
            <a:ext cx="868796" cy="833904"/>
          </a:xfrm>
          <a:prstGeom prst="rect">
            <a:avLst/>
          </a:prstGeom>
        </p:spPr>
      </p:pic>
      <p:sp>
        <p:nvSpPr>
          <p:cNvPr id="742" name="Rectangle 741">
            <a:extLst>
              <a:ext uri="{FF2B5EF4-FFF2-40B4-BE49-F238E27FC236}">
                <a16:creationId xmlns:a16="http://schemas.microsoft.com/office/drawing/2014/main" id="{E5163571-F784-E234-FF18-8426BCCB7735}"/>
              </a:ext>
            </a:extLst>
          </p:cNvPr>
          <p:cNvSpPr/>
          <p:nvPr/>
        </p:nvSpPr>
        <p:spPr>
          <a:xfrm>
            <a:off x="1223731" y="6633519"/>
            <a:ext cx="1098422" cy="123111"/>
          </a:xfrm>
          <a:prstGeom prst="rect">
            <a:avLst/>
          </a:prstGeom>
          <a:noFill/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lang="en-US" sz="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endParaRPr lang="en-US" sz="7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0A3419A-99D3-9481-2717-32ABFB8CCB54}"/>
              </a:ext>
            </a:extLst>
          </p:cNvPr>
          <p:cNvGrpSpPr/>
          <p:nvPr/>
        </p:nvGrpSpPr>
        <p:grpSpPr>
          <a:xfrm>
            <a:off x="2774529" y="5511104"/>
            <a:ext cx="4191720" cy="285086"/>
            <a:chOff x="3588241" y="5124003"/>
            <a:chExt cx="4191720" cy="285086"/>
          </a:xfrm>
        </p:grpSpPr>
        <p:grpSp>
          <p:nvGrpSpPr>
            <p:cNvPr id="745" name="Group 744">
              <a:extLst>
                <a:ext uri="{FF2B5EF4-FFF2-40B4-BE49-F238E27FC236}">
                  <a16:creationId xmlns:a16="http://schemas.microsoft.com/office/drawing/2014/main" id="{4C24818C-1268-67E6-E011-A1FFEB09EE6B}"/>
                </a:ext>
              </a:extLst>
            </p:cNvPr>
            <p:cNvGrpSpPr/>
            <p:nvPr/>
          </p:nvGrpSpPr>
          <p:grpSpPr>
            <a:xfrm>
              <a:off x="3588241" y="5209034"/>
              <a:ext cx="4191720" cy="200055"/>
              <a:chOff x="11435531" y="6054233"/>
              <a:chExt cx="4191720" cy="200055"/>
            </a:xfrm>
          </p:grpSpPr>
          <p:sp>
            <p:nvSpPr>
              <p:cNvPr id="66" name="TextBox 238">
                <a:extLst>
                  <a:ext uri="{FF2B5EF4-FFF2-40B4-BE49-F238E27FC236}">
                    <a16:creationId xmlns:a16="http://schemas.microsoft.com/office/drawing/2014/main" id="{372E7101-78B1-A311-4F19-3C55297326E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1435531" y="6054233"/>
                <a:ext cx="1250663" cy="200055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marL="171450" indent="-171450" eaLnBrk="0" hangingPunct="0">
                  <a:buFont typeface="Wingdings" panose="05000000000000000000" pitchFamily="2" charset="2"/>
                  <a:buChar char="q"/>
                  <a:defRPr lang="ko-KR"/>
                </a:pPr>
                <a:r>
                  <a:rPr lang="en-US" sz="700" b="1" kern="0">
                    <a:solidFill>
                      <a:prstClr val="black"/>
                    </a:solidFill>
                    <a:latin typeface=" Arial"/>
                  </a:rPr>
                  <a:t>Individual Readiness</a:t>
                </a:r>
              </a:p>
            </p:txBody>
          </p:sp>
          <p:sp>
            <p:nvSpPr>
              <p:cNvPr id="68" name="TextBox 238">
                <a:extLst>
                  <a:ext uri="{FF2B5EF4-FFF2-40B4-BE49-F238E27FC236}">
                    <a16:creationId xmlns:a16="http://schemas.microsoft.com/office/drawing/2014/main" id="{4677092D-176F-CD7A-85D3-556F1713317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2692668" y="6054233"/>
                <a:ext cx="1077539" cy="200055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marL="171450" indent="-171450" eaLnBrk="0" hangingPunct="0">
                  <a:buFont typeface="Wingdings" panose="05000000000000000000" pitchFamily="2" charset="2"/>
                  <a:buChar char="q"/>
                  <a:defRPr lang="ko-KR"/>
                </a:pPr>
                <a:r>
                  <a:rPr lang="en-US" sz="700" b="1" kern="0">
                    <a:solidFill>
                      <a:prstClr val="black"/>
                    </a:solidFill>
                    <a:latin typeface=" Arial"/>
                  </a:rPr>
                  <a:t>Holistic Services</a:t>
                </a:r>
              </a:p>
            </p:txBody>
          </p:sp>
          <p:sp>
            <p:nvSpPr>
              <p:cNvPr id="69" name="TextBox 238">
                <a:extLst>
                  <a:ext uri="{FF2B5EF4-FFF2-40B4-BE49-F238E27FC236}">
                    <a16:creationId xmlns:a16="http://schemas.microsoft.com/office/drawing/2014/main" id="{86A70F9D-4D62-5D91-1841-9BC9BC3BD99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3776681" y="6054233"/>
                <a:ext cx="1239442" cy="200055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marL="171450" indent="-171450" eaLnBrk="0" hangingPunct="0">
                  <a:buFont typeface="Wingdings" panose="05000000000000000000" pitchFamily="2" charset="2"/>
                  <a:buChar char="q"/>
                  <a:defRPr lang="ko-KR"/>
                </a:pPr>
                <a:r>
                  <a:rPr lang="en-US" sz="700" b="1" kern="0">
                    <a:solidFill>
                      <a:prstClr val="black"/>
                    </a:solidFill>
                    <a:latin typeface=" Arial"/>
                  </a:rPr>
                  <a:t>Leader Development</a:t>
                </a:r>
              </a:p>
            </p:txBody>
          </p:sp>
          <p:sp>
            <p:nvSpPr>
              <p:cNvPr id="743" name="TextBox 238">
                <a:extLst>
                  <a:ext uri="{FF2B5EF4-FFF2-40B4-BE49-F238E27FC236}">
                    <a16:creationId xmlns:a16="http://schemas.microsoft.com/office/drawing/2014/main" id="{2AC7C2CB-2894-2A43-0497-B78D88E8EFF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5022598" y="6054233"/>
                <a:ext cx="604653" cy="200055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marL="171450" indent="-171450" eaLnBrk="0" hangingPunct="0">
                  <a:buFont typeface="Wingdings" panose="05000000000000000000" pitchFamily="2" charset="2"/>
                  <a:buChar char="q"/>
                  <a:defRPr lang="ko-KR"/>
                </a:pPr>
                <a:r>
                  <a:rPr lang="en-US" sz="700" b="1" kern="0">
                    <a:solidFill>
                      <a:prstClr val="black"/>
                    </a:solidFill>
                    <a:latin typeface=" Arial"/>
                  </a:rPr>
                  <a:t>KCTC</a:t>
                </a:r>
              </a:p>
            </p:txBody>
          </p:sp>
        </p:grpSp>
        <p:grpSp>
          <p:nvGrpSpPr>
            <p:cNvPr id="746" name="Group 745">
              <a:extLst>
                <a:ext uri="{FF2B5EF4-FFF2-40B4-BE49-F238E27FC236}">
                  <a16:creationId xmlns:a16="http://schemas.microsoft.com/office/drawing/2014/main" id="{EAF91117-FA21-D596-8585-8238907C1A40}"/>
                </a:ext>
              </a:extLst>
            </p:cNvPr>
            <p:cNvGrpSpPr/>
            <p:nvPr/>
          </p:nvGrpSpPr>
          <p:grpSpPr>
            <a:xfrm>
              <a:off x="3627181" y="5124003"/>
              <a:ext cx="3839035" cy="243382"/>
              <a:chOff x="3627181" y="5124003"/>
              <a:chExt cx="3839035" cy="243382"/>
            </a:xfrm>
          </p:grpSpPr>
          <p:pic>
            <p:nvPicPr>
              <p:cNvPr id="71" name="Graphic 70" descr="Checkmark with solid fill">
                <a:extLst>
                  <a:ext uri="{FF2B5EF4-FFF2-40B4-BE49-F238E27FC236}">
                    <a16:creationId xmlns:a16="http://schemas.microsoft.com/office/drawing/2014/main" id="{25CE2038-D1DC-36DF-97EA-A8D52B5441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627181" y="5124003"/>
                <a:ext cx="243382" cy="243382"/>
              </a:xfrm>
              <a:prstGeom prst="rect">
                <a:avLst/>
              </a:prstGeom>
            </p:spPr>
          </p:pic>
          <p:pic>
            <p:nvPicPr>
              <p:cNvPr id="72" name="Graphic 71" descr="Checkmark with solid fill">
                <a:extLst>
                  <a:ext uri="{FF2B5EF4-FFF2-40B4-BE49-F238E27FC236}">
                    <a16:creationId xmlns:a16="http://schemas.microsoft.com/office/drawing/2014/main" id="{599C7DEF-00BE-0783-ADD3-D4154C75E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883636" y="5124003"/>
                <a:ext cx="243382" cy="243382"/>
              </a:xfrm>
              <a:prstGeom prst="rect">
                <a:avLst/>
              </a:prstGeom>
            </p:spPr>
          </p:pic>
          <p:pic>
            <p:nvPicPr>
              <p:cNvPr id="73" name="Graphic 72" descr="Checkmark with solid fill">
                <a:extLst>
                  <a:ext uri="{FF2B5EF4-FFF2-40B4-BE49-F238E27FC236}">
                    <a16:creationId xmlns:a16="http://schemas.microsoft.com/office/drawing/2014/main" id="{AA0FA43C-BC54-C586-960A-DEC26026BD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976918" y="5124003"/>
                <a:ext cx="243382" cy="243382"/>
              </a:xfrm>
              <a:prstGeom prst="rect">
                <a:avLst/>
              </a:prstGeom>
            </p:spPr>
          </p:pic>
          <p:pic>
            <p:nvPicPr>
              <p:cNvPr id="744" name="Graphic 743" descr="Checkmark with solid fill">
                <a:extLst>
                  <a:ext uri="{FF2B5EF4-FFF2-40B4-BE49-F238E27FC236}">
                    <a16:creationId xmlns:a16="http://schemas.microsoft.com/office/drawing/2014/main" id="{3E3199EB-3B16-9E66-F5DD-B0D23A10A7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222834" y="5124003"/>
                <a:ext cx="243382" cy="243382"/>
              </a:xfrm>
              <a:prstGeom prst="rect">
                <a:avLst/>
              </a:prstGeom>
            </p:spPr>
          </p:pic>
        </p:grpSp>
      </p:grpSp>
      <p:sp>
        <p:nvSpPr>
          <p:cNvPr id="115" name="Rounded Rectangle 245">
            <a:extLst>
              <a:ext uri="{FF2B5EF4-FFF2-40B4-BE49-F238E27FC236}">
                <a16:creationId xmlns:a16="http://schemas.microsoft.com/office/drawing/2014/main" id="{AE838ED8-2C30-CA42-F368-FECD15FF493D}"/>
              </a:ext>
            </a:extLst>
          </p:cNvPr>
          <p:cNvSpPr/>
          <p:nvPr/>
        </p:nvSpPr>
        <p:spPr>
          <a:xfrm>
            <a:off x="171600" y="5467971"/>
            <a:ext cx="1261761" cy="15792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1905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9301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8602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7902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97203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46504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95805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5106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94406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 Arial"/>
                <a:cs typeface="Arial" panose="020B0604020202020204" pitchFamily="34" charset="0"/>
              </a:rPr>
              <a:t>KRF Life Cycle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F424CFE9-2D14-5700-C414-85620EAA0373}"/>
              </a:ext>
            </a:extLst>
          </p:cNvPr>
          <p:cNvGrpSpPr/>
          <p:nvPr/>
        </p:nvGrpSpPr>
        <p:grpSpPr>
          <a:xfrm>
            <a:off x="8976598" y="5599540"/>
            <a:ext cx="860368" cy="1195228"/>
            <a:chOff x="6333" y="1273051"/>
            <a:chExt cx="1001433" cy="377774"/>
          </a:xfrm>
          <a:gradFill flip="none" rotWithShape="1">
            <a:gsLst>
              <a:gs pos="0">
                <a:srgbClr val="D8D9D9"/>
              </a:gs>
              <a:gs pos="80000">
                <a:schemeClr val="tx1"/>
              </a:gs>
            </a:gsLst>
            <a:lin ang="10800000" scaled="1"/>
            <a:tileRect/>
          </a:gradFill>
          <a:scene3d>
            <a:camera prst="orthographicFront"/>
            <a:lightRig rig="flat" dir="t"/>
          </a:scene3d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2AFF3B38-3549-2851-F40F-638F2A8FB0A7}"/>
                </a:ext>
              </a:extLst>
            </p:cNvPr>
            <p:cNvSpPr/>
            <p:nvPr/>
          </p:nvSpPr>
          <p:spPr>
            <a:xfrm>
              <a:off x="6333" y="1273051"/>
              <a:ext cx="1001433" cy="377774"/>
            </a:xfrm>
            <a:prstGeom prst="roundRect">
              <a:avLst>
                <a:gd name="adj" fmla="val 10000"/>
              </a:avLst>
            </a:prstGeom>
            <a:grpFill/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118" name="Rectangle: Rounded Corners 4">
              <a:extLst>
                <a:ext uri="{FF2B5EF4-FFF2-40B4-BE49-F238E27FC236}">
                  <a16:creationId xmlns:a16="http://schemas.microsoft.com/office/drawing/2014/main" id="{2B1CBC84-EC13-2AAB-CFB9-B6131FAAAFEC}"/>
                </a:ext>
              </a:extLst>
            </p:cNvPr>
            <p:cNvSpPr txBox="1"/>
            <p:nvPr/>
          </p:nvSpPr>
          <p:spPr>
            <a:xfrm>
              <a:off x="17398" y="1284113"/>
              <a:ext cx="979303" cy="355644"/>
            </a:xfrm>
            <a:prstGeom prst="rect">
              <a:avLst/>
            </a:prstGeom>
            <a:grpFill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>
                  <a:solidFill>
                    <a:schemeClr val="bg1"/>
                  </a:solidFill>
                  <a:latin typeface=" Arial"/>
                </a:rPr>
                <a:t>KRF </a:t>
              </a:r>
              <a:br>
                <a:rPr lang="en-US" sz="1000" b="1" kern="1200">
                  <a:solidFill>
                    <a:schemeClr val="bg1"/>
                  </a:solidFill>
                  <a:latin typeface=" Arial"/>
                </a:rPr>
              </a:br>
              <a:r>
                <a:rPr lang="en-US" sz="1000" b="1" kern="1200">
                  <a:solidFill>
                    <a:schemeClr val="bg1"/>
                  </a:solidFill>
                  <a:latin typeface=" Arial"/>
                </a:rPr>
                <a:t>Transition</a:t>
              </a:r>
              <a:endParaRPr lang="en-US" sz="1000" kern="1200">
                <a:solidFill>
                  <a:schemeClr val="bg1"/>
                </a:solidFill>
                <a:latin typeface=" Arial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0FF2F28-B46F-78C0-DCE4-4B4C4E08C3DD}"/>
              </a:ext>
            </a:extLst>
          </p:cNvPr>
          <p:cNvGrpSpPr/>
          <p:nvPr/>
        </p:nvGrpSpPr>
        <p:grpSpPr>
          <a:xfrm rot="10800000">
            <a:off x="9822199" y="5599539"/>
            <a:ext cx="324671" cy="1195228"/>
            <a:chOff x="6333" y="1273051"/>
            <a:chExt cx="1001433" cy="377774"/>
          </a:xfrm>
          <a:gradFill flip="none" rotWithShape="1">
            <a:gsLst>
              <a:gs pos="0">
                <a:srgbClr val="D8D9D9"/>
              </a:gs>
              <a:gs pos="80000">
                <a:schemeClr val="tx1"/>
              </a:gs>
            </a:gsLst>
            <a:lin ang="10800000" scaled="1"/>
            <a:tileRect/>
          </a:gradFill>
          <a:scene3d>
            <a:camera prst="orthographicFront"/>
            <a:lightRig rig="flat" dir="t"/>
          </a:scene3d>
        </p:grpSpPr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80400F66-FCCF-A443-5719-CCA686A47065}"/>
                </a:ext>
              </a:extLst>
            </p:cNvPr>
            <p:cNvSpPr/>
            <p:nvPr/>
          </p:nvSpPr>
          <p:spPr>
            <a:xfrm>
              <a:off x="6333" y="1273051"/>
              <a:ext cx="1001433" cy="377774"/>
            </a:xfrm>
            <a:prstGeom prst="roundRect">
              <a:avLst>
                <a:gd name="adj" fmla="val 10000"/>
              </a:avLst>
            </a:prstGeom>
            <a:grpFill/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>
                <a:latin typeface=" Arial"/>
              </a:endParaRPr>
            </a:p>
          </p:txBody>
        </p:sp>
        <p:sp>
          <p:nvSpPr>
            <p:cNvPr id="135" name="Rectangle: Rounded Corners 4">
              <a:extLst>
                <a:ext uri="{FF2B5EF4-FFF2-40B4-BE49-F238E27FC236}">
                  <a16:creationId xmlns:a16="http://schemas.microsoft.com/office/drawing/2014/main" id="{7278687A-606C-E2FF-BF75-A0BE2054E756}"/>
                </a:ext>
              </a:extLst>
            </p:cNvPr>
            <p:cNvSpPr txBox="1"/>
            <p:nvPr/>
          </p:nvSpPr>
          <p:spPr>
            <a:xfrm>
              <a:off x="17398" y="1284113"/>
              <a:ext cx="979303" cy="355644"/>
            </a:xfrm>
            <a:prstGeom prst="rect">
              <a:avLst/>
            </a:prstGeom>
            <a:grpFill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spcFirstLastPara="0" vert="vert" wrap="square" lIns="38100" tIns="38100" rIns="38100" bIns="38100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 Arial"/>
                </a:rPr>
                <a:t>READINESS</a:t>
              </a:r>
              <a:endParaRPr lang="en-US" sz="14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 Arial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BF785CCC-A1D3-C38A-ADB3-EFDE1AC6E7D4}"/>
              </a:ext>
            </a:extLst>
          </p:cNvPr>
          <p:cNvGrpSpPr/>
          <p:nvPr/>
        </p:nvGrpSpPr>
        <p:grpSpPr>
          <a:xfrm>
            <a:off x="4464484" y="5018251"/>
            <a:ext cx="424224" cy="164997"/>
            <a:chOff x="1809194" y="1254395"/>
            <a:chExt cx="741734" cy="415085"/>
          </a:xfr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A45D760C-E583-80C4-E60E-5B6287E0AF1F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151" name="Rectangle: Rounded Corners 4">
              <a:extLst>
                <a:ext uri="{FF2B5EF4-FFF2-40B4-BE49-F238E27FC236}">
                  <a16:creationId xmlns:a16="http://schemas.microsoft.com/office/drawing/2014/main" id="{33D7C480-2B2F-706A-FEB7-8F98578556AA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>
                  <a:latin typeface=" Arial" panose="02020603050405020304"/>
                </a:rPr>
                <a:t>WGX</a:t>
              </a:r>
              <a:endParaRPr lang="en-US" sz="1000" kern="1200">
                <a:latin typeface=" Arial" panose="02020603050405020304"/>
              </a:endParaRPr>
            </a:p>
          </p:txBody>
        </p:sp>
      </p:grpSp>
      <p:pic>
        <p:nvPicPr>
          <p:cNvPr id="179" name="Picture 178">
            <a:extLst>
              <a:ext uri="{FF2B5EF4-FFF2-40B4-BE49-F238E27FC236}">
                <a16:creationId xmlns:a16="http://schemas.microsoft.com/office/drawing/2014/main" id="{6759BD87-EB99-2C4B-C285-DF069E58D9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2254" y="4910170"/>
            <a:ext cx="192359" cy="157563"/>
          </a:xfrm>
          <a:prstGeom prst="rect">
            <a:avLst/>
          </a:prstGeom>
        </p:spPr>
      </p:pic>
      <p:grpSp>
        <p:nvGrpSpPr>
          <p:cNvPr id="159" name="Group 158">
            <a:extLst>
              <a:ext uri="{FF2B5EF4-FFF2-40B4-BE49-F238E27FC236}">
                <a16:creationId xmlns:a16="http://schemas.microsoft.com/office/drawing/2014/main" id="{87F86D2F-B243-E4D2-B04C-7D4338698016}"/>
              </a:ext>
            </a:extLst>
          </p:cNvPr>
          <p:cNvGrpSpPr/>
          <p:nvPr/>
        </p:nvGrpSpPr>
        <p:grpSpPr>
          <a:xfrm>
            <a:off x="1924629" y="4831436"/>
            <a:ext cx="626650" cy="233825"/>
            <a:chOff x="3570334" y="3406890"/>
            <a:chExt cx="626650" cy="233825"/>
          </a:xfrm>
        </p:grpSpPr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9AEF8EE2-68DC-3E44-5B84-7B252ED151D5}"/>
                </a:ext>
              </a:extLst>
            </p:cNvPr>
            <p:cNvGrpSpPr/>
            <p:nvPr/>
          </p:nvGrpSpPr>
          <p:grpSpPr>
            <a:xfrm>
              <a:off x="3718671" y="3498473"/>
              <a:ext cx="478313" cy="142242"/>
              <a:chOff x="1809194" y="1254395"/>
              <a:chExt cx="741734" cy="415085"/>
            </a:xfrm>
            <a:solidFill>
              <a:srgbClr val="FF5050"/>
            </a:solidFill>
            <a:scene3d>
              <a:camera prst="orthographicFront"/>
              <a:lightRig rig="flat" dir="t"/>
            </a:scene3d>
          </p:grpSpPr>
          <p:sp>
            <p:nvSpPr>
              <p:cNvPr id="147" name="Rectangle: Rounded Corners 146">
                <a:extLst>
                  <a:ext uri="{FF2B5EF4-FFF2-40B4-BE49-F238E27FC236}">
                    <a16:creationId xmlns:a16="http://schemas.microsoft.com/office/drawing/2014/main" id="{12D35374-0856-8514-7DC5-439D913FD6FA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148" name="Rectangle: Rounded Corners 4">
                <a:extLst>
                  <a:ext uri="{FF2B5EF4-FFF2-40B4-BE49-F238E27FC236}">
                    <a16:creationId xmlns:a16="http://schemas.microsoft.com/office/drawing/2014/main" id="{93E33BFD-1976-8E9A-5589-665B5697B763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 kern="1200">
                    <a:latin typeface=" Arial" panose="02020603050405020304"/>
                  </a:rPr>
                  <a:t>AASLT</a:t>
                </a:r>
                <a:endParaRPr lang="en-US" sz="1000" kern="1200">
                  <a:latin typeface=" Arial" panose="02020603050405020304"/>
                </a:endParaRPr>
              </a:p>
            </p:txBody>
          </p:sp>
        </p:grpSp>
        <p:pic>
          <p:nvPicPr>
            <p:cNvPr id="183" name="Picture 182" descr="Logo&#10;&#10;Description automatically generated">
              <a:extLst>
                <a:ext uri="{FF2B5EF4-FFF2-40B4-BE49-F238E27FC236}">
                  <a16:creationId xmlns:a16="http://schemas.microsoft.com/office/drawing/2014/main" id="{63160270-33CB-8941-A5DA-1FF845EFE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0334" y="3406890"/>
              <a:ext cx="296759" cy="172563"/>
            </a:xfrm>
            <a:prstGeom prst="rect">
              <a:avLst/>
            </a:prstGeom>
          </p:spPr>
        </p:pic>
      </p:grpSp>
      <p:sp>
        <p:nvSpPr>
          <p:cNvPr id="512" name="Rectangle: Rounded Corners 4">
            <a:extLst>
              <a:ext uri="{FF2B5EF4-FFF2-40B4-BE49-F238E27FC236}">
                <a16:creationId xmlns:a16="http://schemas.microsoft.com/office/drawing/2014/main" id="{15183553-05FC-74BF-54F1-ACD3CB2ACF18}"/>
              </a:ext>
            </a:extLst>
          </p:cNvPr>
          <p:cNvSpPr txBox="1"/>
          <p:nvPr/>
        </p:nvSpPr>
        <p:spPr>
          <a:xfrm>
            <a:off x="10147285" y="5578996"/>
            <a:ext cx="1930453" cy="1231814"/>
          </a:xfrm>
          <a:custGeom>
            <a:avLst/>
            <a:gdLst>
              <a:gd name="connsiteX0" fmla="*/ 0 w 1899866"/>
              <a:gd name="connsiteY0" fmla="*/ 63964 h 1183862"/>
              <a:gd name="connsiteX1" fmla="*/ 63964 w 1899866"/>
              <a:gd name="connsiteY1" fmla="*/ 0 h 1183862"/>
              <a:gd name="connsiteX2" fmla="*/ 1835902 w 1899866"/>
              <a:gd name="connsiteY2" fmla="*/ 0 h 1183862"/>
              <a:gd name="connsiteX3" fmla="*/ 1899866 w 1899866"/>
              <a:gd name="connsiteY3" fmla="*/ 63964 h 1183862"/>
              <a:gd name="connsiteX4" fmla="*/ 1899866 w 1899866"/>
              <a:gd name="connsiteY4" fmla="*/ 1119898 h 1183862"/>
              <a:gd name="connsiteX5" fmla="*/ 1835902 w 1899866"/>
              <a:gd name="connsiteY5" fmla="*/ 1183862 h 1183862"/>
              <a:gd name="connsiteX6" fmla="*/ 63964 w 1899866"/>
              <a:gd name="connsiteY6" fmla="*/ 1183862 h 1183862"/>
              <a:gd name="connsiteX7" fmla="*/ 0 w 1899866"/>
              <a:gd name="connsiteY7" fmla="*/ 1119898 h 1183862"/>
              <a:gd name="connsiteX8" fmla="*/ 0 w 1899866"/>
              <a:gd name="connsiteY8" fmla="*/ 63964 h 1183862"/>
              <a:gd name="connsiteX0" fmla="*/ 25290 w 1925156"/>
              <a:gd name="connsiteY0" fmla="*/ 63964 h 1183862"/>
              <a:gd name="connsiteX1" fmla="*/ 13054 w 1925156"/>
              <a:gd name="connsiteY1" fmla="*/ 0 h 1183862"/>
              <a:gd name="connsiteX2" fmla="*/ 1861192 w 1925156"/>
              <a:gd name="connsiteY2" fmla="*/ 0 h 1183862"/>
              <a:gd name="connsiteX3" fmla="*/ 1925156 w 1925156"/>
              <a:gd name="connsiteY3" fmla="*/ 63964 h 1183862"/>
              <a:gd name="connsiteX4" fmla="*/ 1925156 w 1925156"/>
              <a:gd name="connsiteY4" fmla="*/ 1119898 h 1183862"/>
              <a:gd name="connsiteX5" fmla="*/ 1861192 w 1925156"/>
              <a:gd name="connsiteY5" fmla="*/ 1183862 h 1183862"/>
              <a:gd name="connsiteX6" fmla="*/ 89254 w 1925156"/>
              <a:gd name="connsiteY6" fmla="*/ 1183862 h 1183862"/>
              <a:gd name="connsiteX7" fmla="*/ 25290 w 1925156"/>
              <a:gd name="connsiteY7" fmla="*/ 1119898 h 1183862"/>
              <a:gd name="connsiteX8" fmla="*/ 25290 w 1925156"/>
              <a:gd name="connsiteY8" fmla="*/ 63964 h 1183862"/>
              <a:gd name="connsiteX0" fmla="*/ 33295 w 1933161"/>
              <a:gd name="connsiteY0" fmla="*/ 63964 h 1183862"/>
              <a:gd name="connsiteX1" fmla="*/ 21059 w 1933161"/>
              <a:gd name="connsiteY1" fmla="*/ 0 h 1183862"/>
              <a:gd name="connsiteX2" fmla="*/ 1869197 w 1933161"/>
              <a:gd name="connsiteY2" fmla="*/ 0 h 1183862"/>
              <a:gd name="connsiteX3" fmla="*/ 1933161 w 1933161"/>
              <a:gd name="connsiteY3" fmla="*/ 63964 h 1183862"/>
              <a:gd name="connsiteX4" fmla="*/ 1933161 w 1933161"/>
              <a:gd name="connsiteY4" fmla="*/ 1119898 h 1183862"/>
              <a:gd name="connsiteX5" fmla="*/ 1869197 w 1933161"/>
              <a:gd name="connsiteY5" fmla="*/ 1183862 h 1183862"/>
              <a:gd name="connsiteX6" fmla="*/ 11534 w 1933161"/>
              <a:gd name="connsiteY6" fmla="*/ 1179100 h 1183862"/>
              <a:gd name="connsiteX7" fmla="*/ 33295 w 1933161"/>
              <a:gd name="connsiteY7" fmla="*/ 1119898 h 1183862"/>
              <a:gd name="connsiteX8" fmla="*/ 33295 w 1933161"/>
              <a:gd name="connsiteY8" fmla="*/ 63964 h 1183862"/>
              <a:gd name="connsiteX0" fmla="*/ 33295 w 1933161"/>
              <a:gd name="connsiteY0" fmla="*/ 67139 h 1187037"/>
              <a:gd name="connsiteX1" fmla="*/ 14709 w 1933161"/>
              <a:gd name="connsiteY1" fmla="*/ 0 h 1187037"/>
              <a:gd name="connsiteX2" fmla="*/ 1869197 w 1933161"/>
              <a:gd name="connsiteY2" fmla="*/ 3175 h 1187037"/>
              <a:gd name="connsiteX3" fmla="*/ 1933161 w 1933161"/>
              <a:gd name="connsiteY3" fmla="*/ 67139 h 1187037"/>
              <a:gd name="connsiteX4" fmla="*/ 1933161 w 1933161"/>
              <a:gd name="connsiteY4" fmla="*/ 1123073 h 1187037"/>
              <a:gd name="connsiteX5" fmla="*/ 1869197 w 1933161"/>
              <a:gd name="connsiteY5" fmla="*/ 1187037 h 1187037"/>
              <a:gd name="connsiteX6" fmla="*/ 11534 w 1933161"/>
              <a:gd name="connsiteY6" fmla="*/ 1182275 h 1187037"/>
              <a:gd name="connsiteX7" fmla="*/ 33295 w 1933161"/>
              <a:gd name="connsiteY7" fmla="*/ 1123073 h 1187037"/>
              <a:gd name="connsiteX8" fmla="*/ 33295 w 1933161"/>
              <a:gd name="connsiteY8" fmla="*/ 67139 h 1187037"/>
              <a:gd name="connsiteX0" fmla="*/ 30587 w 1930453"/>
              <a:gd name="connsiteY0" fmla="*/ 67139 h 1188625"/>
              <a:gd name="connsiteX1" fmla="*/ 12001 w 1930453"/>
              <a:gd name="connsiteY1" fmla="*/ 0 h 1188625"/>
              <a:gd name="connsiteX2" fmla="*/ 1866489 w 1930453"/>
              <a:gd name="connsiteY2" fmla="*/ 3175 h 1188625"/>
              <a:gd name="connsiteX3" fmla="*/ 1930453 w 1930453"/>
              <a:gd name="connsiteY3" fmla="*/ 67139 h 1188625"/>
              <a:gd name="connsiteX4" fmla="*/ 1930453 w 1930453"/>
              <a:gd name="connsiteY4" fmla="*/ 1123073 h 1188625"/>
              <a:gd name="connsiteX5" fmla="*/ 1866489 w 1930453"/>
              <a:gd name="connsiteY5" fmla="*/ 1187037 h 1188625"/>
              <a:gd name="connsiteX6" fmla="*/ 18351 w 1930453"/>
              <a:gd name="connsiteY6" fmla="*/ 1188625 h 1188625"/>
              <a:gd name="connsiteX7" fmla="*/ 30587 w 1930453"/>
              <a:gd name="connsiteY7" fmla="*/ 1123073 h 1188625"/>
              <a:gd name="connsiteX8" fmla="*/ 30587 w 1930453"/>
              <a:gd name="connsiteY8" fmla="*/ 67139 h 118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0453" h="1188625">
                <a:moveTo>
                  <a:pt x="30587" y="67139"/>
                </a:moveTo>
                <a:cubicBezTo>
                  <a:pt x="30587" y="31813"/>
                  <a:pt x="-23325" y="0"/>
                  <a:pt x="12001" y="0"/>
                </a:cubicBezTo>
                <a:lnTo>
                  <a:pt x="1866489" y="3175"/>
                </a:lnTo>
                <a:cubicBezTo>
                  <a:pt x="1901815" y="3175"/>
                  <a:pt x="1930453" y="31813"/>
                  <a:pt x="1930453" y="67139"/>
                </a:cubicBezTo>
                <a:lnTo>
                  <a:pt x="1930453" y="1123073"/>
                </a:lnTo>
                <a:cubicBezTo>
                  <a:pt x="1930453" y="1158399"/>
                  <a:pt x="1901815" y="1187037"/>
                  <a:pt x="1866489" y="1187037"/>
                </a:cubicBezTo>
                <a:lnTo>
                  <a:pt x="18351" y="1188625"/>
                </a:lnTo>
                <a:cubicBezTo>
                  <a:pt x="-16975" y="1188625"/>
                  <a:pt x="30587" y="1158399"/>
                  <a:pt x="30587" y="1123073"/>
                </a:cubicBezTo>
                <a:lnTo>
                  <a:pt x="30587" y="67139"/>
                </a:lnTo>
                <a:close/>
              </a:path>
            </a:pathLst>
          </a:custGeom>
          <a:gradFill flip="none" rotWithShape="1">
            <a:gsLst>
              <a:gs pos="0">
                <a:srgbClr val="D8D9D9"/>
              </a:gs>
              <a:gs pos="100000">
                <a:srgbClr val="FF5050"/>
              </a:gs>
            </a:gsLst>
            <a:lin ang="13500000" scaled="1"/>
            <a:tileRect/>
          </a:gradFill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91440" tIns="19050" rIns="0" bIns="19050" numCol="1" spcCol="1270" anchor="t" anchorCtr="0">
            <a:noAutofit/>
          </a:bodyPr>
          <a:lstStyle/>
          <a:p>
            <a:pPr marL="171450" lvl="0" indent="-171450" defTabSz="2222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800" b="1" kern="1200">
                <a:latin typeface=" Arial" panose="02020603050405020304"/>
              </a:rPr>
              <a:t>4x</a:t>
            </a:r>
            <a:r>
              <a:rPr lang="en-US" sz="800" kern="1200">
                <a:latin typeface=" Arial" panose="02020603050405020304"/>
              </a:rPr>
              <a:t> Regt METs “T”</a:t>
            </a:r>
          </a:p>
          <a:p>
            <a:pPr marL="171450" lvl="0" indent="-171450" defTabSz="2222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800" b="1">
                <a:latin typeface=" Arial" panose="02020603050405020304"/>
              </a:rPr>
              <a:t>37x</a:t>
            </a:r>
            <a:r>
              <a:rPr lang="en-US" sz="800">
                <a:latin typeface=" Arial" panose="02020603050405020304"/>
              </a:rPr>
              <a:t> SQDN METs “T”</a:t>
            </a:r>
          </a:p>
          <a:p>
            <a:pPr marL="171450" lvl="0" indent="-171450" defTabSz="2222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800" b="1" kern="1200">
                <a:latin typeface=" Arial" panose="02020603050405020304"/>
              </a:rPr>
              <a:t>12</a:t>
            </a:r>
            <a:r>
              <a:rPr lang="en-US" sz="800" b="1">
                <a:latin typeface=" Arial" panose="02020603050405020304"/>
              </a:rPr>
              <a:t>x</a:t>
            </a:r>
            <a:r>
              <a:rPr lang="en-US" sz="800">
                <a:latin typeface=" Arial" panose="02020603050405020304"/>
              </a:rPr>
              <a:t> Troop CALFEX</a:t>
            </a:r>
          </a:p>
          <a:p>
            <a:pPr marL="171450" lvl="0" indent="-171450" defTabSz="2222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800" b="1" kern="1200">
                <a:latin typeface=" Arial" panose="02020603050405020304"/>
              </a:rPr>
              <a:t>39x</a:t>
            </a:r>
            <a:r>
              <a:rPr lang="en-US" sz="800" kern="1200">
                <a:latin typeface=" Arial" panose="02020603050405020304"/>
              </a:rPr>
              <a:t> PLT LFX</a:t>
            </a:r>
          </a:p>
          <a:p>
            <a:pPr marL="171450" lvl="0" indent="-171450" defTabSz="2222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800">
                <a:latin typeface=" Arial" panose="02020603050405020304"/>
              </a:rPr>
              <a:t>AT XII and </a:t>
            </a:r>
            <a:r>
              <a:rPr lang="en-US" sz="800" b="1">
                <a:latin typeface=" Arial" panose="02020603050405020304"/>
              </a:rPr>
              <a:t>first M777 </a:t>
            </a:r>
            <a:r>
              <a:rPr lang="en-US" sz="800">
                <a:latin typeface=" Arial" panose="02020603050405020304"/>
              </a:rPr>
              <a:t>ATXV</a:t>
            </a:r>
          </a:p>
          <a:p>
            <a:pPr marL="171450" lvl="0" indent="-171450" defTabSz="2222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800" b="1" kern="1200">
                <a:latin typeface=" Arial" panose="02020603050405020304"/>
              </a:rPr>
              <a:t>&gt;60 </a:t>
            </a:r>
            <a:r>
              <a:rPr lang="en-US" sz="800">
                <a:latin typeface=" Arial" panose="02020603050405020304"/>
              </a:rPr>
              <a:t>ROKA Combined TRNG</a:t>
            </a:r>
          </a:p>
          <a:p>
            <a:pPr marL="171450" lvl="0" indent="-171450" defTabSz="2222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800" b="1">
                <a:latin typeface=" Arial" panose="02020603050405020304"/>
              </a:rPr>
              <a:t>2,262,214</a:t>
            </a:r>
            <a:r>
              <a:rPr lang="en-US" sz="800">
                <a:latin typeface=" Arial" panose="02020603050405020304"/>
              </a:rPr>
              <a:t> Rounds Fired</a:t>
            </a:r>
            <a:br>
              <a:rPr lang="en-US" sz="800">
                <a:latin typeface=" Arial" panose="02020603050405020304"/>
              </a:rPr>
            </a:br>
            <a:r>
              <a:rPr lang="en-US" sz="800">
                <a:latin typeface=" Arial" panose="02020603050405020304"/>
              </a:rPr>
              <a:t>(4,800 Artillery and Mortar)</a:t>
            </a:r>
          </a:p>
          <a:p>
            <a:pPr marL="171450" lvl="0" indent="-171450" defTabSz="2222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800" b="1">
                <a:latin typeface=" Arial" panose="02020603050405020304"/>
              </a:rPr>
              <a:t>45,000</a:t>
            </a:r>
            <a:r>
              <a:rPr lang="en-US" sz="800">
                <a:latin typeface=" Arial" panose="02020603050405020304"/>
              </a:rPr>
              <a:t> miles driven</a:t>
            </a:r>
          </a:p>
        </p:txBody>
      </p:sp>
      <p:sp>
        <p:nvSpPr>
          <p:cNvPr id="520" name="Rectangle: Rounded Corners 519">
            <a:extLst>
              <a:ext uri="{FF2B5EF4-FFF2-40B4-BE49-F238E27FC236}">
                <a16:creationId xmlns:a16="http://schemas.microsoft.com/office/drawing/2014/main" id="{A957C95E-8032-323D-3DDC-5E543F00303F}"/>
              </a:ext>
            </a:extLst>
          </p:cNvPr>
          <p:cNvSpPr/>
          <p:nvPr/>
        </p:nvSpPr>
        <p:spPr>
          <a:xfrm>
            <a:off x="10799357" y="5448079"/>
            <a:ext cx="607257" cy="136208"/>
          </a:xfrm>
          <a:prstGeom prst="roundRect">
            <a:avLst/>
          </a:prstGeo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GAME</a:t>
            </a:r>
            <a:endParaRPr lang="en-US" sz="7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1" name="Picture 520">
            <a:extLst>
              <a:ext uri="{FF2B5EF4-FFF2-40B4-BE49-F238E27FC236}">
                <a16:creationId xmlns:a16="http://schemas.microsoft.com/office/drawing/2014/main" id="{4571018B-60DC-E12B-43DD-B26806799F4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874" b="94882" l="9735" r="91150">
                        <a14:foregroundMark x1="10029" y1="47638" x2="10914" y2="78346"/>
                        <a14:foregroundMark x1="39528" y1="89370" x2="62537" y2="87402"/>
                        <a14:foregroundMark x1="45723" y1="92520" x2="58112" y2="92520"/>
                        <a14:foregroundMark x1="47198" y1="92913" x2="56932" y2="92913"/>
                        <a14:foregroundMark x1="46903" y1="94882" x2="58112" y2="93701"/>
                        <a14:foregroundMark x1="87906" y1="45276" x2="89676" y2="74409"/>
                        <a14:foregroundMark x1="90560" y1="55512" x2="91445" y2="70472"/>
                        <a14:foregroundMark x1="50737" y1="7874" x2="50737" y2="12598"/>
                        <a14:foregroundMark x1="51917" y1="14173" x2="53687" y2="185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8655" y="5559594"/>
            <a:ext cx="596596" cy="447007"/>
          </a:xfrm>
          <a:prstGeom prst="rect">
            <a:avLst/>
          </a:prstGeom>
        </p:spPr>
      </p:pic>
      <p:grpSp>
        <p:nvGrpSpPr>
          <p:cNvPr id="522" name="Group 521">
            <a:extLst>
              <a:ext uri="{FF2B5EF4-FFF2-40B4-BE49-F238E27FC236}">
                <a16:creationId xmlns:a16="http://schemas.microsoft.com/office/drawing/2014/main" id="{8D72C84B-D32B-E17B-797A-1586481EBB95}"/>
              </a:ext>
            </a:extLst>
          </p:cNvPr>
          <p:cNvGrpSpPr/>
          <p:nvPr/>
        </p:nvGrpSpPr>
        <p:grpSpPr>
          <a:xfrm>
            <a:off x="6463088" y="6612754"/>
            <a:ext cx="561700" cy="169854"/>
            <a:chOff x="1809194" y="1254395"/>
            <a:chExt cx="741734" cy="415085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523" name="Rectangle: Rounded Corners 522">
              <a:extLst>
                <a:ext uri="{FF2B5EF4-FFF2-40B4-BE49-F238E27FC236}">
                  <a16:creationId xmlns:a16="http://schemas.microsoft.com/office/drawing/2014/main" id="{DC937BDA-833C-807A-C15F-77DC13D10359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524" name="Rectangle: Rounded Corners 4">
              <a:extLst>
                <a:ext uri="{FF2B5EF4-FFF2-40B4-BE49-F238E27FC236}">
                  <a16:creationId xmlns:a16="http://schemas.microsoft.com/office/drawing/2014/main" id="{C3D3A837-5949-F516-3047-7471B29B161B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/>
                </a:rPr>
                <a:t>EQT V</a:t>
              </a:r>
              <a:endParaRPr lang="en-US" sz="1000" kern="1200">
                <a:latin typeface=" Arial"/>
              </a:endParaRPr>
            </a:p>
          </p:txBody>
        </p:sp>
      </p:grpSp>
      <p:sp>
        <p:nvSpPr>
          <p:cNvPr id="546" name="TextBox 545">
            <a:extLst>
              <a:ext uri="{FF2B5EF4-FFF2-40B4-BE49-F238E27FC236}">
                <a16:creationId xmlns:a16="http://schemas.microsoft.com/office/drawing/2014/main" id="{F1C18408-BE9E-E57F-209B-31906DB6CE69}"/>
              </a:ext>
            </a:extLst>
          </p:cNvPr>
          <p:cNvSpPr txBox="1"/>
          <p:nvPr/>
        </p:nvSpPr>
        <p:spPr>
          <a:xfrm>
            <a:off x="9823116" y="4883502"/>
            <a:ext cx="2060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>
                <a:latin typeface="Algerian" panose="04020705040A02060702" pitchFamily="82" charset="0"/>
              </a:rPr>
              <a:t>FIGHT TONIGHT!</a:t>
            </a:r>
          </a:p>
        </p:txBody>
      </p:sp>
      <p:cxnSp>
        <p:nvCxnSpPr>
          <p:cNvPr id="548" name="Straight Connector 547">
            <a:extLst>
              <a:ext uri="{FF2B5EF4-FFF2-40B4-BE49-F238E27FC236}">
                <a16:creationId xmlns:a16="http://schemas.microsoft.com/office/drawing/2014/main" id="{38C5DBE4-24F3-EF01-C3CE-1987858CB34D}"/>
              </a:ext>
            </a:extLst>
          </p:cNvPr>
          <p:cNvCxnSpPr>
            <a:cxnSpLocks/>
          </p:cNvCxnSpPr>
          <p:nvPr/>
        </p:nvCxnSpPr>
        <p:spPr>
          <a:xfrm>
            <a:off x="-337217" y="4715755"/>
            <a:ext cx="12529217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1" name="Rounded Rectangle 245">
            <a:extLst>
              <a:ext uri="{FF2B5EF4-FFF2-40B4-BE49-F238E27FC236}">
                <a16:creationId xmlns:a16="http://schemas.microsoft.com/office/drawing/2014/main" id="{8053E8E7-B74D-29D1-91F1-8C8CFB7D0278}"/>
              </a:ext>
            </a:extLst>
          </p:cNvPr>
          <p:cNvSpPr/>
          <p:nvPr/>
        </p:nvSpPr>
        <p:spPr>
          <a:xfrm>
            <a:off x="136065" y="4616546"/>
            <a:ext cx="1261761" cy="15792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 w="1905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9301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8602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7902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97203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46504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95805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45106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94406" algn="l" defTabSz="349301" rtl="0" eaLnBrk="1" latinLnBrk="0" hangingPunct="1">
              <a:defRPr sz="13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 Arial"/>
                <a:cs typeface="Arial" panose="020B0604020202020204" pitchFamily="34" charset="0"/>
              </a:rPr>
              <a:t>2ID Readiness</a:t>
            </a:r>
          </a:p>
        </p:txBody>
      </p:sp>
      <p:grpSp>
        <p:nvGrpSpPr>
          <p:cNvPr id="529" name="Group 528">
            <a:extLst>
              <a:ext uri="{FF2B5EF4-FFF2-40B4-BE49-F238E27FC236}">
                <a16:creationId xmlns:a16="http://schemas.microsoft.com/office/drawing/2014/main" id="{CFCBD497-A024-B5CE-D8A1-827F8ACB6017}"/>
              </a:ext>
            </a:extLst>
          </p:cNvPr>
          <p:cNvGrpSpPr/>
          <p:nvPr/>
        </p:nvGrpSpPr>
        <p:grpSpPr>
          <a:xfrm>
            <a:off x="6941809" y="4667467"/>
            <a:ext cx="697832" cy="359929"/>
            <a:chOff x="1180225" y="4733153"/>
            <a:chExt cx="697832" cy="359929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C79B3F1-2735-A148-C928-0D74A0C15FA5}"/>
                </a:ext>
              </a:extLst>
            </p:cNvPr>
            <p:cNvGrpSpPr/>
            <p:nvPr/>
          </p:nvGrpSpPr>
          <p:grpSpPr>
            <a:xfrm>
              <a:off x="1260638" y="4815815"/>
              <a:ext cx="617419" cy="277267"/>
              <a:chOff x="1809194" y="1254395"/>
              <a:chExt cx="741734" cy="415085"/>
            </a:xfrm>
            <a:solidFill>
              <a:srgbClr val="FF5050"/>
            </a:solidFill>
            <a:scene3d>
              <a:camera prst="orthographicFront"/>
              <a:lightRig rig="flat" dir="t"/>
            </a:scene3d>
          </p:grpSpPr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8F841D74-C636-A7B4-396B-F7167A6CA910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138" name="Rectangle: Rounded Corners 4">
                <a:extLst>
                  <a:ext uri="{FF2B5EF4-FFF2-40B4-BE49-F238E27FC236}">
                    <a16:creationId xmlns:a16="http://schemas.microsoft.com/office/drawing/2014/main" id="{4E2EE763-D301-1FB6-EBDE-5C9CACD1976F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 kern="1200">
                    <a:latin typeface=" Arial"/>
                  </a:rPr>
                  <a:t>ACL </a:t>
                </a:r>
                <a:r>
                  <a:rPr lang="en-US" sz="1000" b="1">
                    <a:latin typeface=" Arial"/>
                  </a:rPr>
                  <a:t>LOADEX</a:t>
                </a:r>
                <a:endParaRPr lang="en-US" sz="1000" kern="1200">
                  <a:latin typeface=" Arial"/>
                </a:endParaRPr>
              </a:p>
            </p:txBody>
          </p:sp>
        </p:grpSp>
        <p:pic>
          <p:nvPicPr>
            <p:cNvPr id="56" name="Picture 55" descr="Icon&#10;&#10;Description automatically generated">
              <a:extLst>
                <a:ext uri="{FF2B5EF4-FFF2-40B4-BE49-F238E27FC236}">
                  <a16:creationId xmlns:a16="http://schemas.microsoft.com/office/drawing/2014/main" id="{0B7EAB70-8B41-1F8D-6BAC-9B7729653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225" y="4733153"/>
              <a:ext cx="160826" cy="167782"/>
            </a:xfrm>
            <a:prstGeom prst="rect">
              <a:avLst/>
            </a:prstGeom>
          </p:spPr>
        </p:pic>
      </p:grpSp>
      <p:grpSp>
        <p:nvGrpSpPr>
          <p:cNvPr id="724" name="Group 723">
            <a:extLst>
              <a:ext uri="{FF2B5EF4-FFF2-40B4-BE49-F238E27FC236}">
                <a16:creationId xmlns:a16="http://schemas.microsoft.com/office/drawing/2014/main" id="{E1EBF8BA-9127-9728-1604-884C2FE2B3FF}"/>
              </a:ext>
            </a:extLst>
          </p:cNvPr>
          <p:cNvGrpSpPr/>
          <p:nvPr/>
        </p:nvGrpSpPr>
        <p:grpSpPr>
          <a:xfrm>
            <a:off x="400232" y="4749627"/>
            <a:ext cx="733426" cy="352975"/>
            <a:chOff x="409574" y="4917248"/>
            <a:chExt cx="733426" cy="352975"/>
          </a:xfrm>
        </p:grpSpPr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405735D4-166B-201C-77B7-C2A1411F059D}"/>
                </a:ext>
              </a:extLst>
            </p:cNvPr>
            <p:cNvGrpSpPr/>
            <p:nvPr/>
          </p:nvGrpSpPr>
          <p:grpSpPr>
            <a:xfrm>
              <a:off x="557209" y="5007045"/>
              <a:ext cx="585791" cy="263178"/>
              <a:chOff x="1809194" y="1254395"/>
              <a:chExt cx="741734" cy="415085"/>
            </a:xfrm>
            <a:solidFill>
              <a:srgbClr val="FF5050"/>
            </a:solidFill>
            <a:scene3d>
              <a:camera prst="orthographicFront"/>
              <a:lightRig rig="flat" dir="t"/>
            </a:scene3d>
          </p:grpSpPr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66B0359A-EF53-6BE6-B2FB-0D463B0F8ABF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141" name="Rectangle: Rounded Corners 4">
                <a:extLst>
                  <a:ext uri="{FF2B5EF4-FFF2-40B4-BE49-F238E27FC236}">
                    <a16:creationId xmlns:a16="http://schemas.microsoft.com/office/drawing/2014/main" id="{57421963-761D-6D10-E8EB-18CFC5E23C17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 i="0" u="none" strike="noStrike" baseline="0">
                    <a:latin typeface=" Arial" panose="02020603050405020304"/>
                  </a:rPr>
                  <a:t>AH-64 Gunnery</a:t>
                </a:r>
                <a:endParaRPr lang="en-US" sz="1000" kern="1200">
                  <a:latin typeface=" Arial" panose="02020603050405020304"/>
                </a:endParaRPr>
              </a:p>
            </p:txBody>
          </p:sp>
        </p:grpSp>
        <p:pic>
          <p:nvPicPr>
            <p:cNvPr id="65" name="Picture 64" descr="Logo&#10;&#10;Description automatically generated">
              <a:extLst>
                <a:ext uri="{FF2B5EF4-FFF2-40B4-BE49-F238E27FC236}">
                  <a16:creationId xmlns:a16="http://schemas.microsoft.com/office/drawing/2014/main" id="{D0910A9A-0C89-11AA-FA79-CDA7865FE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574" y="4917248"/>
              <a:ext cx="296759" cy="172563"/>
            </a:xfrm>
            <a:prstGeom prst="rect">
              <a:avLst/>
            </a:prstGeom>
          </p:spPr>
        </p:pic>
      </p:grpSp>
      <p:grpSp>
        <p:nvGrpSpPr>
          <p:cNvPr id="515" name="Group 514">
            <a:extLst>
              <a:ext uri="{FF2B5EF4-FFF2-40B4-BE49-F238E27FC236}">
                <a16:creationId xmlns:a16="http://schemas.microsoft.com/office/drawing/2014/main" id="{DF870475-6165-E1AB-AC77-75CAFFC47BFB}"/>
              </a:ext>
            </a:extLst>
          </p:cNvPr>
          <p:cNvGrpSpPr/>
          <p:nvPr/>
        </p:nvGrpSpPr>
        <p:grpSpPr>
          <a:xfrm>
            <a:off x="1605247" y="5090413"/>
            <a:ext cx="575864" cy="353721"/>
            <a:chOff x="1878930" y="5001753"/>
            <a:chExt cx="575864" cy="353721"/>
          </a:xfrm>
        </p:grpSpPr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99EA6183-5E6E-DA10-7E4F-5F901DA664D7}"/>
                </a:ext>
              </a:extLst>
            </p:cNvPr>
            <p:cNvGrpSpPr/>
            <p:nvPr/>
          </p:nvGrpSpPr>
          <p:grpSpPr>
            <a:xfrm>
              <a:off x="1964591" y="5099636"/>
              <a:ext cx="490203" cy="255838"/>
              <a:chOff x="1809194" y="1254395"/>
              <a:chExt cx="741734" cy="415085"/>
            </a:xfrm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</p:grpSpPr>
          <p:sp>
            <p:nvSpPr>
              <p:cNvPr id="167" name="Rectangle: Rounded Corners 166">
                <a:extLst>
                  <a:ext uri="{FF2B5EF4-FFF2-40B4-BE49-F238E27FC236}">
                    <a16:creationId xmlns:a16="http://schemas.microsoft.com/office/drawing/2014/main" id="{288AFD83-7E2B-E2E1-2E6E-717A7C49E5F7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168" name="Rectangle: Rounded Corners 4">
                <a:extLst>
                  <a:ext uri="{FF2B5EF4-FFF2-40B4-BE49-F238E27FC236}">
                    <a16:creationId xmlns:a16="http://schemas.microsoft.com/office/drawing/2014/main" id="{CC60A740-D123-D7A6-815F-7A7081E1A95F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>
                    <a:latin typeface=" Arial"/>
                  </a:rPr>
                  <a:t>MLRS</a:t>
                </a:r>
                <a:br>
                  <a:rPr lang="en-US" sz="1000" b="1">
                    <a:latin typeface=" Arial"/>
                  </a:rPr>
                </a:br>
                <a:r>
                  <a:rPr lang="en-US" sz="1000" b="1">
                    <a:latin typeface=" Arial"/>
                  </a:rPr>
                  <a:t>LFX</a:t>
                </a:r>
                <a:endParaRPr lang="en-US" sz="1000" kern="1200">
                  <a:latin typeface=" Arial"/>
                </a:endParaRPr>
              </a:p>
            </p:txBody>
          </p:sp>
        </p:grpSp>
        <p:pic>
          <p:nvPicPr>
            <p:cNvPr id="165" name="Picture 164" descr="Icon&#10;&#10;Description automatically generated">
              <a:extLst>
                <a:ext uri="{FF2B5EF4-FFF2-40B4-BE49-F238E27FC236}">
                  <a16:creationId xmlns:a16="http://schemas.microsoft.com/office/drawing/2014/main" id="{DB263B04-800F-0F63-3A61-05241CB74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8930" y="5001753"/>
              <a:ext cx="160826" cy="167782"/>
            </a:xfrm>
            <a:prstGeom prst="rect">
              <a:avLst/>
            </a:prstGeom>
          </p:spPr>
        </p:pic>
      </p:grpSp>
      <p:grpSp>
        <p:nvGrpSpPr>
          <p:cNvPr id="516" name="Group 515">
            <a:extLst>
              <a:ext uri="{FF2B5EF4-FFF2-40B4-BE49-F238E27FC236}">
                <a16:creationId xmlns:a16="http://schemas.microsoft.com/office/drawing/2014/main" id="{53233E25-AE6F-0BE9-56F6-5E66CDCB5D6A}"/>
              </a:ext>
            </a:extLst>
          </p:cNvPr>
          <p:cNvGrpSpPr/>
          <p:nvPr/>
        </p:nvGrpSpPr>
        <p:grpSpPr>
          <a:xfrm>
            <a:off x="8072933" y="4683007"/>
            <a:ext cx="575864" cy="353721"/>
            <a:chOff x="1878930" y="5001753"/>
            <a:chExt cx="575864" cy="353721"/>
          </a:xfrm>
        </p:grpSpPr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7EF572BB-23E5-7F65-DFFF-EBA9F39712A6}"/>
                </a:ext>
              </a:extLst>
            </p:cNvPr>
            <p:cNvGrpSpPr/>
            <p:nvPr/>
          </p:nvGrpSpPr>
          <p:grpSpPr>
            <a:xfrm>
              <a:off x="1964591" y="5099636"/>
              <a:ext cx="490203" cy="255838"/>
              <a:chOff x="1809194" y="1254395"/>
              <a:chExt cx="741734" cy="415085"/>
            </a:xfrm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</p:grpSpPr>
          <p:sp>
            <p:nvSpPr>
              <p:cNvPr id="527" name="Rectangle: Rounded Corners 526">
                <a:extLst>
                  <a:ext uri="{FF2B5EF4-FFF2-40B4-BE49-F238E27FC236}">
                    <a16:creationId xmlns:a16="http://schemas.microsoft.com/office/drawing/2014/main" id="{3E1CBAEC-7E75-5E4F-3EA7-CC0D195540A7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528" name="Rectangle: Rounded Corners 4">
                <a:extLst>
                  <a:ext uri="{FF2B5EF4-FFF2-40B4-BE49-F238E27FC236}">
                    <a16:creationId xmlns:a16="http://schemas.microsoft.com/office/drawing/2014/main" id="{4BAEC181-C53F-A711-3152-29AB4CA32E4F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>
                    <a:latin typeface=" Arial"/>
                  </a:rPr>
                  <a:t>MLRS</a:t>
                </a:r>
                <a:br>
                  <a:rPr lang="en-US" sz="1000" b="1">
                    <a:latin typeface=" Arial"/>
                  </a:rPr>
                </a:br>
                <a:r>
                  <a:rPr lang="en-US" sz="1000" b="1">
                    <a:latin typeface=" Arial"/>
                  </a:rPr>
                  <a:t>LFX</a:t>
                </a:r>
                <a:endParaRPr lang="en-US" sz="1000" kern="1200">
                  <a:latin typeface=" Arial"/>
                </a:endParaRPr>
              </a:p>
            </p:txBody>
          </p:sp>
        </p:grpSp>
        <p:pic>
          <p:nvPicPr>
            <p:cNvPr id="526" name="Picture 525" descr="Icon&#10;&#10;Description automatically generated">
              <a:extLst>
                <a:ext uri="{FF2B5EF4-FFF2-40B4-BE49-F238E27FC236}">
                  <a16:creationId xmlns:a16="http://schemas.microsoft.com/office/drawing/2014/main" id="{A853FC8B-B74C-618C-2031-F5A18BD9D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8930" y="5001753"/>
              <a:ext cx="160826" cy="167782"/>
            </a:xfrm>
            <a:prstGeom prst="rect">
              <a:avLst/>
            </a:prstGeom>
          </p:spPr>
        </p:pic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4ADB3FC6-A030-2DC9-BFFC-71159BF61C2A}"/>
              </a:ext>
            </a:extLst>
          </p:cNvPr>
          <p:cNvGrpSpPr/>
          <p:nvPr/>
        </p:nvGrpSpPr>
        <p:grpSpPr>
          <a:xfrm>
            <a:off x="6412718" y="4715755"/>
            <a:ext cx="575864" cy="353721"/>
            <a:chOff x="1878930" y="5001753"/>
            <a:chExt cx="575864" cy="353721"/>
          </a:xfrm>
        </p:grpSpPr>
        <p:grpSp>
          <p:nvGrpSpPr>
            <p:cNvPr id="544" name="Group 543">
              <a:extLst>
                <a:ext uri="{FF2B5EF4-FFF2-40B4-BE49-F238E27FC236}">
                  <a16:creationId xmlns:a16="http://schemas.microsoft.com/office/drawing/2014/main" id="{8A1C902C-2324-9013-089A-EB2EF2E513B4}"/>
                </a:ext>
              </a:extLst>
            </p:cNvPr>
            <p:cNvGrpSpPr/>
            <p:nvPr/>
          </p:nvGrpSpPr>
          <p:grpSpPr>
            <a:xfrm>
              <a:off x="1964591" y="5099636"/>
              <a:ext cx="490203" cy="255838"/>
              <a:chOff x="1809194" y="1254395"/>
              <a:chExt cx="741734" cy="415085"/>
            </a:xfrm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</p:grpSpPr>
          <p:sp>
            <p:nvSpPr>
              <p:cNvPr id="549" name="Rectangle: Rounded Corners 548">
                <a:extLst>
                  <a:ext uri="{FF2B5EF4-FFF2-40B4-BE49-F238E27FC236}">
                    <a16:creationId xmlns:a16="http://schemas.microsoft.com/office/drawing/2014/main" id="{C02566C8-C158-FFFE-0171-8E425A0439A6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550" name="Rectangle: Rounded Corners 4">
                <a:extLst>
                  <a:ext uri="{FF2B5EF4-FFF2-40B4-BE49-F238E27FC236}">
                    <a16:creationId xmlns:a16="http://schemas.microsoft.com/office/drawing/2014/main" id="{20DBFA72-D213-8ED1-395C-E066CF3F398D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>
                    <a:latin typeface=" Arial"/>
                  </a:rPr>
                  <a:t>MLRS</a:t>
                </a:r>
                <a:br>
                  <a:rPr lang="en-US" sz="1000" b="1">
                    <a:latin typeface=" Arial"/>
                  </a:rPr>
                </a:br>
                <a:r>
                  <a:rPr lang="en-US" sz="1000" b="1">
                    <a:latin typeface=" Arial"/>
                  </a:rPr>
                  <a:t>LFX</a:t>
                </a:r>
                <a:endParaRPr lang="en-US" sz="1000" kern="1200">
                  <a:latin typeface=" Arial"/>
                </a:endParaRPr>
              </a:p>
            </p:txBody>
          </p:sp>
        </p:grpSp>
        <p:pic>
          <p:nvPicPr>
            <p:cNvPr id="547" name="Picture 546" descr="Icon&#10;&#10;Description automatically generated">
              <a:extLst>
                <a:ext uri="{FF2B5EF4-FFF2-40B4-BE49-F238E27FC236}">
                  <a16:creationId xmlns:a16="http://schemas.microsoft.com/office/drawing/2014/main" id="{E996166E-34B5-EAFF-D190-3412528D4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8930" y="5001753"/>
              <a:ext cx="160826" cy="167782"/>
            </a:xfrm>
            <a:prstGeom prst="rect">
              <a:avLst/>
            </a:prstGeom>
          </p:spPr>
        </p:pic>
      </p:grpSp>
      <p:grpSp>
        <p:nvGrpSpPr>
          <p:cNvPr id="552" name="Group 551">
            <a:extLst>
              <a:ext uri="{FF2B5EF4-FFF2-40B4-BE49-F238E27FC236}">
                <a16:creationId xmlns:a16="http://schemas.microsoft.com/office/drawing/2014/main" id="{0FAA411B-CD35-7FA6-2D6F-FFF18E950A37}"/>
              </a:ext>
            </a:extLst>
          </p:cNvPr>
          <p:cNvGrpSpPr/>
          <p:nvPr/>
        </p:nvGrpSpPr>
        <p:grpSpPr>
          <a:xfrm>
            <a:off x="2737159" y="4625292"/>
            <a:ext cx="575864" cy="353721"/>
            <a:chOff x="1878930" y="5001753"/>
            <a:chExt cx="575864" cy="353721"/>
          </a:xfrm>
        </p:grpSpPr>
        <p:grpSp>
          <p:nvGrpSpPr>
            <p:cNvPr id="553" name="Group 552">
              <a:extLst>
                <a:ext uri="{FF2B5EF4-FFF2-40B4-BE49-F238E27FC236}">
                  <a16:creationId xmlns:a16="http://schemas.microsoft.com/office/drawing/2014/main" id="{F905F218-B141-2422-F8A0-E2B0AD519915}"/>
                </a:ext>
              </a:extLst>
            </p:cNvPr>
            <p:cNvGrpSpPr/>
            <p:nvPr/>
          </p:nvGrpSpPr>
          <p:grpSpPr>
            <a:xfrm>
              <a:off x="1964591" y="5099636"/>
              <a:ext cx="490203" cy="255838"/>
              <a:chOff x="1809194" y="1254395"/>
              <a:chExt cx="741734" cy="415085"/>
            </a:xfrm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</p:grpSpPr>
          <p:sp>
            <p:nvSpPr>
              <p:cNvPr id="556" name="Rectangle: Rounded Corners 555">
                <a:extLst>
                  <a:ext uri="{FF2B5EF4-FFF2-40B4-BE49-F238E27FC236}">
                    <a16:creationId xmlns:a16="http://schemas.microsoft.com/office/drawing/2014/main" id="{BA2F1C6C-2467-1CF6-2727-F5D31057A268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559" name="Rectangle: Rounded Corners 4">
                <a:extLst>
                  <a:ext uri="{FF2B5EF4-FFF2-40B4-BE49-F238E27FC236}">
                    <a16:creationId xmlns:a16="http://schemas.microsoft.com/office/drawing/2014/main" id="{D3A60371-1664-D61D-76F3-381C4D3974D1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>
                    <a:latin typeface=" Arial"/>
                  </a:rPr>
                  <a:t>PLT</a:t>
                </a:r>
                <a:br>
                  <a:rPr lang="en-US" sz="1000" b="1">
                    <a:latin typeface=" Arial"/>
                  </a:rPr>
                </a:br>
                <a:r>
                  <a:rPr lang="en-US" sz="1000" b="1">
                    <a:latin typeface=" Arial"/>
                  </a:rPr>
                  <a:t>ARTEP</a:t>
                </a:r>
                <a:endParaRPr lang="en-US" sz="1000" kern="1200">
                  <a:latin typeface=" Arial"/>
                </a:endParaRPr>
              </a:p>
            </p:txBody>
          </p:sp>
        </p:grpSp>
        <p:pic>
          <p:nvPicPr>
            <p:cNvPr id="555" name="Picture 554" descr="Icon&#10;&#10;Description automatically generated">
              <a:extLst>
                <a:ext uri="{FF2B5EF4-FFF2-40B4-BE49-F238E27FC236}">
                  <a16:creationId xmlns:a16="http://schemas.microsoft.com/office/drawing/2014/main" id="{260CB2C2-9B6E-3AB4-8A88-18C17F680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8930" y="5001753"/>
              <a:ext cx="160826" cy="167782"/>
            </a:xfrm>
            <a:prstGeom prst="rect">
              <a:avLst/>
            </a:prstGeom>
          </p:spPr>
        </p:pic>
      </p:grpSp>
      <p:grpSp>
        <p:nvGrpSpPr>
          <p:cNvPr id="560" name="Group 559">
            <a:extLst>
              <a:ext uri="{FF2B5EF4-FFF2-40B4-BE49-F238E27FC236}">
                <a16:creationId xmlns:a16="http://schemas.microsoft.com/office/drawing/2014/main" id="{608B94CD-241E-EFFB-1BB1-0AA018C4752D}"/>
              </a:ext>
            </a:extLst>
          </p:cNvPr>
          <p:cNvGrpSpPr/>
          <p:nvPr/>
        </p:nvGrpSpPr>
        <p:grpSpPr>
          <a:xfrm>
            <a:off x="5118618" y="4759665"/>
            <a:ext cx="575864" cy="353721"/>
            <a:chOff x="1878930" y="5001753"/>
            <a:chExt cx="575864" cy="353721"/>
          </a:xfrm>
        </p:grpSpPr>
        <p:grpSp>
          <p:nvGrpSpPr>
            <p:cNvPr id="561" name="Group 560">
              <a:extLst>
                <a:ext uri="{FF2B5EF4-FFF2-40B4-BE49-F238E27FC236}">
                  <a16:creationId xmlns:a16="http://schemas.microsoft.com/office/drawing/2014/main" id="{63726700-4482-975B-4B65-9C50F60F160A}"/>
                </a:ext>
              </a:extLst>
            </p:cNvPr>
            <p:cNvGrpSpPr/>
            <p:nvPr/>
          </p:nvGrpSpPr>
          <p:grpSpPr>
            <a:xfrm>
              <a:off x="1964591" y="5099636"/>
              <a:ext cx="490203" cy="255838"/>
              <a:chOff x="1809194" y="1254395"/>
              <a:chExt cx="741734" cy="415085"/>
            </a:xfrm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</p:grpSpPr>
          <p:sp>
            <p:nvSpPr>
              <p:cNvPr id="574" name="Rectangle: Rounded Corners 573">
                <a:extLst>
                  <a:ext uri="{FF2B5EF4-FFF2-40B4-BE49-F238E27FC236}">
                    <a16:creationId xmlns:a16="http://schemas.microsoft.com/office/drawing/2014/main" id="{FAEDAC5E-5866-7626-D2EB-922AD3A42547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706" name="Rectangle: Rounded Corners 4">
                <a:extLst>
                  <a:ext uri="{FF2B5EF4-FFF2-40B4-BE49-F238E27FC236}">
                    <a16:creationId xmlns:a16="http://schemas.microsoft.com/office/drawing/2014/main" id="{D751E6BE-478E-A112-3C43-9A977E163CA2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>
                    <a:latin typeface=" Arial"/>
                  </a:rPr>
                  <a:t>PLT</a:t>
                </a:r>
                <a:br>
                  <a:rPr lang="en-US" sz="1000" b="1">
                    <a:latin typeface=" Arial"/>
                  </a:rPr>
                </a:br>
                <a:r>
                  <a:rPr lang="en-US" sz="1000" b="1">
                    <a:latin typeface=" Arial"/>
                  </a:rPr>
                  <a:t>ARTEP</a:t>
                </a:r>
                <a:endParaRPr lang="en-US" sz="1000" kern="1200">
                  <a:latin typeface=" Arial"/>
                </a:endParaRPr>
              </a:p>
            </p:txBody>
          </p:sp>
        </p:grpSp>
        <p:pic>
          <p:nvPicPr>
            <p:cNvPr id="567" name="Picture 566" descr="Icon&#10;&#10;Description automatically generated">
              <a:extLst>
                <a:ext uri="{FF2B5EF4-FFF2-40B4-BE49-F238E27FC236}">
                  <a16:creationId xmlns:a16="http://schemas.microsoft.com/office/drawing/2014/main" id="{D008C273-2314-19BD-5E04-389FD2EAF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8930" y="5001753"/>
              <a:ext cx="160826" cy="167782"/>
            </a:xfrm>
            <a:prstGeom prst="rect">
              <a:avLst/>
            </a:prstGeom>
          </p:spPr>
        </p:pic>
      </p:grpSp>
      <p:grpSp>
        <p:nvGrpSpPr>
          <p:cNvPr id="709" name="Group 708">
            <a:extLst>
              <a:ext uri="{FF2B5EF4-FFF2-40B4-BE49-F238E27FC236}">
                <a16:creationId xmlns:a16="http://schemas.microsoft.com/office/drawing/2014/main" id="{E43610BD-7DED-FC00-2ACE-F5FBFDC48868}"/>
              </a:ext>
            </a:extLst>
          </p:cNvPr>
          <p:cNvGrpSpPr/>
          <p:nvPr/>
        </p:nvGrpSpPr>
        <p:grpSpPr>
          <a:xfrm>
            <a:off x="9124326" y="5114121"/>
            <a:ext cx="388564" cy="307282"/>
            <a:chOff x="1809194" y="1254395"/>
            <a:chExt cx="741734" cy="415085"/>
          </a:xfr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710" name="Rectangle: Rounded Corners 709">
              <a:extLst>
                <a:ext uri="{FF2B5EF4-FFF2-40B4-BE49-F238E27FC236}">
                  <a16:creationId xmlns:a16="http://schemas.microsoft.com/office/drawing/2014/main" id="{CDD073F3-B532-935D-6FD3-D7EDBEBC022C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711" name="Rectangle: Rounded Corners 4">
              <a:extLst>
                <a:ext uri="{FF2B5EF4-FFF2-40B4-BE49-F238E27FC236}">
                  <a16:creationId xmlns:a16="http://schemas.microsoft.com/office/drawing/2014/main" id="{1F3934C5-63F1-7669-E0EC-7EC028A890A0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>
                  <a:latin typeface=" Arial" panose="02020603050405020304"/>
                </a:rPr>
                <a:t>GCC</a:t>
              </a:r>
              <a:br>
                <a:rPr lang="en-US" sz="1000" b="1" kern="1200">
                  <a:latin typeface=" Arial" panose="02020603050405020304"/>
                </a:rPr>
              </a:br>
              <a:r>
                <a:rPr lang="en-US" sz="1000" b="1" kern="1200">
                  <a:latin typeface=" Arial" panose="02020603050405020304"/>
                </a:rPr>
                <a:t>CCX</a:t>
              </a:r>
              <a:endParaRPr lang="en-US" sz="1000" kern="1200">
                <a:latin typeface=" Arial" panose="02020603050405020304"/>
              </a:endParaRPr>
            </a:p>
          </p:txBody>
        </p:sp>
      </p:grpSp>
      <p:grpSp>
        <p:nvGrpSpPr>
          <p:cNvPr id="725" name="Group 724">
            <a:extLst>
              <a:ext uri="{FF2B5EF4-FFF2-40B4-BE49-F238E27FC236}">
                <a16:creationId xmlns:a16="http://schemas.microsoft.com/office/drawing/2014/main" id="{B345EF16-C1DE-5B97-9968-4C3C3D07A7E2}"/>
              </a:ext>
            </a:extLst>
          </p:cNvPr>
          <p:cNvGrpSpPr/>
          <p:nvPr/>
        </p:nvGrpSpPr>
        <p:grpSpPr>
          <a:xfrm>
            <a:off x="3718671" y="4941312"/>
            <a:ext cx="733426" cy="352975"/>
            <a:chOff x="409574" y="4917248"/>
            <a:chExt cx="733426" cy="352975"/>
          </a:xfrm>
        </p:grpSpPr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E7ACFFA7-BD17-1B93-4263-0495138D5868}"/>
                </a:ext>
              </a:extLst>
            </p:cNvPr>
            <p:cNvGrpSpPr/>
            <p:nvPr/>
          </p:nvGrpSpPr>
          <p:grpSpPr>
            <a:xfrm>
              <a:off x="557209" y="5007045"/>
              <a:ext cx="585791" cy="263178"/>
              <a:chOff x="1809194" y="1254395"/>
              <a:chExt cx="741734" cy="415085"/>
            </a:xfrm>
            <a:solidFill>
              <a:srgbClr val="FF5050"/>
            </a:solidFill>
            <a:scene3d>
              <a:camera prst="orthographicFront"/>
              <a:lightRig rig="flat" dir="t"/>
            </a:scene3d>
          </p:grpSpPr>
          <p:sp>
            <p:nvSpPr>
              <p:cNvPr id="728" name="Rectangle: Rounded Corners 727">
                <a:extLst>
                  <a:ext uri="{FF2B5EF4-FFF2-40B4-BE49-F238E27FC236}">
                    <a16:creationId xmlns:a16="http://schemas.microsoft.com/office/drawing/2014/main" id="{C6F56630-6B8E-2917-6190-6488E6651346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729" name="Rectangle: Rounded Corners 4">
                <a:extLst>
                  <a:ext uri="{FF2B5EF4-FFF2-40B4-BE49-F238E27FC236}">
                    <a16:creationId xmlns:a16="http://schemas.microsoft.com/office/drawing/2014/main" id="{57A0A3F7-3416-8BD0-1455-65FD9FAAA5E8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 i="0" u="none" strike="noStrike" baseline="0">
                    <a:latin typeface=" Arial" panose="02020603050405020304"/>
                  </a:rPr>
                  <a:t>AH-64 Gunnery</a:t>
                </a:r>
                <a:endParaRPr lang="en-US" sz="1000" kern="1200">
                  <a:latin typeface=" Arial" panose="02020603050405020304"/>
                </a:endParaRPr>
              </a:p>
            </p:txBody>
          </p:sp>
        </p:grpSp>
        <p:pic>
          <p:nvPicPr>
            <p:cNvPr id="727" name="Picture 726" descr="Logo&#10;&#10;Description automatically generated">
              <a:extLst>
                <a:ext uri="{FF2B5EF4-FFF2-40B4-BE49-F238E27FC236}">
                  <a16:creationId xmlns:a16="http://schemas.microsoft.com/office/drawing/2014/main" id="{722CAD21-E249-29C2-60E2-92E489EAE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574" y="4917248"/>
              <a:ext cx="296759" cy="172563"/>
            </a:xfrm>
            <a:prstGeom prst="rect">
              <a:avLst/>
            </a:prstGeom>
          </p:spPr>
        </p:pic>
      </p:grpSp>
      <p:grpSp>
        <p:nvGrpSpPr>
          <p:cNvPr id="730" name="Group 729">
            <a:extLst>
              <a:ext uri="{FF2B5EF4-FFF2-40B4-BE49-F238E27FC236}">
                <a16:creationId xmlns:a16="http://schemas.microsoft.com/office/drawing/2014/main" id="{953F666A-1C29-B79F-3546-B80ED828AD44}"/>
              </a:ext>
            </a:extLst>
          </p:cNvPr>
          <p:cNvGrpSpPr/>
          <p:nvPr/>
        </p:nvGrpSpPr>
        <p:grpSpPr>
          <a:xfrm>
            <a:off x="5233379" y="5201384"/>
            <a:ext cx="531203" cy="275717"/>
            <a:chOff x="1809194" y="1254395"/>
            <a:chExt cx="741734" cy="415085"/>
          </a:xfrm>
          <a:solidFill>
            <a:srgbClr val="FF5050"/>
          </a:solidFill>
          <a:scene3d>
            <a:camera prst="orthographicFront"/>
            <a:lightRig rig="flat" dir="t"/>
          </a:scene3d>
        </p:grpSpPr>
        <p:sp>
          <p:nvSpPr>
            <p:cNvPr id="731" name="Rectangle: Rounded Corners 730">
              <a:extLst>
                <a:ext uri="{FF2B5EF4-FFF2-40B4-BE49-F238E27FC236}">
                  <a16:creationId xmlns:a16="http://schemas.microsoft.com/office/drawing/2014/main" id="{2FCEE030-94F8-F06F-E203-DC40E3C6E022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732" name="Rectangle: Rounded Corners 4">
              <a:extLst>
                <a:ext uri="{FF2B5EF4-FFF2-40B4-BE49-F238E27FC236}">
                  <a16:creationId xmlns:a16="http://schemas.microsoft.com/office/drawing/2014/main" id="{B029946F-67CA-D9D0-3179-CF6FBFCB3F94}"/>
                </a:ext>
              </a:extLst>
            </p:cNvPr>
            <p:cNvSpPr txBox="1"/>
            <p:nvPr/>
          </p:nvSpPr>
          <p:spPr>
            <a:xfrm>
              <a:off x="1821354" y="1266538"/>
              <a:ext cx="717418" cy="390768"/>
            </a:xfrm>
            <a:prstGeom prst="rect">
              <a:avLst/>
            </a:prstGeom>
            <a:solidFill>
              <a:srgbClr val="92D050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 kern="1200">
                  <a:latin typeface=" Arial"/>
                </a:rPr>
                <a:t>GMLRS LFX</a:t>
              </a:r>
              <a:endParaRPr lang="en-US" sz="1000" kern="1200">
                <a:latin typeface=" Arial"/>
              </a:endParaRPr>
            </a:p>
          </p:txBody>
        </p:sp>
      </p:grpSp>
      <p:pic>
        <p:nvPicPr>
          <p:cNvPr id="733" name="Picture 732" descr="Icon&#10;&#10;Description automatically generated">
            <a:extLst>
              <a:ext uri="{FF2B5EF4-FFF2-40B4-BE49-F238E27FC236}">
                <a16:creationId xmlns:a16="http://schemas.microsoft.com/office/drawing/2014/main" id="{F21A97EC-8E8D-D2A2-79E4-33B7915B5A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646" y="5083557"/>
            <a:ext cx="160826" cy="167782"/>
          </a:xfrm>
          <a:prstGeom prst="rect">
            <a:avLst/>
          </a:prstGeom>
        </p:spPr>
      </p:pic>
      <p:grpSp>
        <p:nvGrpSpPr>
          <p:cNvPr id="734" name="Group 733">
            <a:extLst>
              <a:ext uri="{FF2B5EF4-FFF2-40B4-BE49-F238E27FC236}">
                <a16:creationId xmlns:a16="http://schemas.microsoft.com/office/drawing/2014/main" id="{EBA0BF1D-B33F-EBC7-0161-3C3FFF7839B1}"/>
              </a:ext>
            </a:extLst>
          </p:cNvPr>
          <p:cNvGrpSpPr/>
          <p:nvPr/>
        </p:nvGrpSpPr>
        <p:grpSpPr>
          <a:xfrm>
            <a:off x="3369368" y="5119558"/>
            <a:ext cx="438203" cy="180622"/>
            <a:chOff x="1809194" y="1254395"/>
            <a:chExt cx="741734" cy="415085"/>
          </a:xfrm>
          <a:solidFill>
            <a:srgbClr val="FF5050"/>
          </a:solidFill>
          <a:scene3d>
            <a:camera prst="orthographicFront"/>
            <a:lightRig rig="flat" dir="t"/>
          </a:scene3d>
        </p:grpSpPr>
        <p:sp>
          <p:nvSpPr>
            <p:cNvPr id="735" name="Rectangle: Rounded Corners 734">
              <a:extLst>
                <a:ext uri="{FF2B5EF4-FFF2-40B4-BE49-F238E27FC236}">
                  <a16:creationId xmlns:a16="http://schemas.microsoft.com/office/drawing/2014/main" id="{E39B7EA1-4249-929F-205F-0C0462E9A1AC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736" name="Rectangle: Rounded Corners 4">
              <a:extLst>
                <a:ext uri="{FF2B5EF4-FFF2-40B4-BE49-F238E27FC236}">
                  <a16:creationId xmlns:a16="http://schemas.microsoft.com/office/drawing/2014/main" id="{43620259-459C-D82A-4970-0E62FAF48805}"/>
                </a:ext>
              </a:extLst>
            </p:cNvPr>
            <p:cNvSpPr txBox="1"/>
            <p:nvPr/>
          </p:nvSpPr>
          <p:spPr>
            <a:xfrm>
              <a:off x="1821354" y="1266538"/>
              <a:ext cx="717418" cy="39076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 panose="02020603050405020304"/>
                </a:rPr>
                <a:t>S2S</a:t>
              </a:r>
              <a:endParaRPr lang="en-US" sz="1000" kern="1200">
                <a:latin typeface=" Arial" panose="02020603050405020304"/>
              </a:endParaRPr>
            </a:p>
          </p:txBody>
        </p:sp>
      </p:grpSp>
      <p:pic>
        <p:nvPicPr>
          <p:cNvPr id="747" name="Picture 746">
            <a:extLst>
              <a:ext uri="{FF2B5EF4-FFF2-40B4-BE49-F238E27FC236}">
                <a16:creationId xmlns:a16="http://schemas.microsoft.com/office/drawing/2014/main" id="{0549CD4F-2872-7E24-3D4A-836B6FC03DB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4066" y="5011841"/>
            <a:ext cx="267103" cy="187540"/>
          </a:xfrm>
          <a:prstGeom prst="rect">
            <a:avLst/>
          </a:prstGeom>
        </p:spPr>
      </p:pic>
      <p:grpSp>
        <p:nvGrpSpPr>
          <p:cNvPr id="748" name="Group 747">
            <a:extLst>
              <a:ext uri="{FF2B5EF4-FFF2-40B4-BE49-F238E27FC236}">
                <a16:creationId xmlns:a16="http://schemas.microsoft.com/office/drawing/2014/main" id="{90FA632B-C2D9-D506-C3E3-31AF98F839EB}"/>
              </a:ext>
            </a:extLst>
          </p:cNvPr>
          <p:cNvGrpSpPr/>
          <p:nvPr/>
        </p:nvGrpSpPr>
        <p:grpSpPr>
          <a:xfrm>
            <a:off x="5780341" y="5224539"/>
            <a:ext cx="631317" cy="180622"/>
            <a:chOff x="1809194" y="1254395"/>
            <a:chExt cx="741734" cy="415085"/>
          </a:xfrm>
          <a:solidFill>
            <a:srgbClr val="FF5050"/>
          </a:solidFill>
          <a:scene3d>
            <a:camera prst="orthographicFront"/>
            <a:lightRig rig="flat" dir="t"/>
          </a:scene3d>
        </p:grpSpPr>
        <p:sp>
          <p:nvSpPr>
            <p:cNvPr id="749" name="Rectangle: Rounded Corners 748">
              <a:extLst>
                <a:ext uri="{FF2B5EF4-FFF2-40B4-BE49-F238E27FC236}">
                  <a16:creationId xmlns:a16="http://schemas.microsoft.com/office/drawing/2014/main" id="{CB11AFA6-09C2-29D5-CEDC-394B7815816B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1134" name="Rectangle: Rounded Corners 4">
              <a:extLst>
                <a:ext uri="{FF2B5EF4-FFF2-40B4-BE49-F238E27FC236}">
                  <a16:creationId xmlns:a16="http://schemas.microsoft.com/office/drawing/2014/main" id="{8F1FD648-A98F-5C1F-D668-6A740B1BF027}"/>
                </a:ext>
              </a:extLst>
            </p:cNvPr>
            <p:cNvSpPr txBox="1"/>
            <p:nvPr/>
          </p:nvSpPr>
          <p:spPr>
            <a:xfrm>
              <a:off x="1821354" y="1266538"/>
              <a:ext cx="717418" cy="39076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 panose="02020603050405020304"/>
                </a:rPr>
                <a:t>Q64&amp;Q53</a:t>
              </a:r>
              <a:endParaRPr lang="en-US" sz="1000" kern="1200">
                <a:latin typeface=" Arial" panose="02020603050405020304"/>
              </a:endParaRPr>
            </a:p>
          </p:txBody>
        </p:sp>
      </p:grpSp>
      <p:grpSp>
        <p:nvGrpSpPr>
          <p:cNvPr id="1293" name="Group 1292">
            <a:extLst>
              <a:ext uri="{FF2B5EF4-FFF2-40B4-BE49-F238E27FC236}">
                <a16:creationId xmlns:a16="http://schemas.microsoft.com/office/drawing/2014/main" id="{E815B6EA-9E77-5A71-FCCF-D06A0B1973F9}"/>
              </a:ext>
            </a:extLst>
          </p:cNvPr>
          <p:cNvGrpSpPr/>
          <p:nvPr/>
        </p:nvGrpSpPr>
        <p:grpSpPr>
          <a:xfrm>
            <a:off x="3933175" y="5315393"/>
            <a:ext cx="518175" cy="202301"/>
            <a:chOff x="1809194" y="1254395"/>
            <a:chExt cx="741734" cy="415085"/>
          </a:xfrm>
          <a:solidFill>
            <a:srgbClr val="FF5050"/>
          </a:solidFill>
          <a:scene3d>
            <a:camera prst="orthographicFront"/>
            <a:lightRig rig="flat" dir="t"/>
          </a:scene3d>
        </p:grpSpPr>
        <p:sp>
          <p:nvSpPr>
            <p:cNvPr id="1294" name="Rectangle: Rounded Corners 1293">
              <a:extLst>
                <a:ext uri="{FF2B5EF4-FFF2-40B4-BE49-F238E27FC236}">
                  <a16:creationId xmlns:a16="http://schemas.microsoft.com/office/drawing/2014/main" id="{1B97BF6E-43C8-14EB-2A8C-40BD34B5D577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1295" name="Rectangle: Rounded Corners 4">
              <a:extLst>
                <a:ext uri="{FF2B5EF4-FFF2-40B4-BE49-F238E27FC236}">
                  <a16:creationId xmlns:a16="http://schemas.microsoft.com/office/drawing/2014/main" id="{3810ED70-37F6-64FA-41D4-323FA4FAA12F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700" b="1">
                  <a:latin typeface=" Arial" panose="02020603050405020304"/>
                </a:rPr>
                <a:t>Hazard Response</a:t>
              </a:r>
              <a:endParaRPr lang="en-US" sz="700" kern="1200">
                <a:latin typeface=" Arial" panose="02020603050405020304"/>
              </a:endParaRPr>
            </a:p>
          </p:txBody>
        </p:sp>
      </p:grpSp>
      <p:pic>
        <p:nvPicPr>
          <p:cNvPr id="1296" name="Picture 1295">
            <a:extLst>
              <a:ext uri="{FF2B5EF4-FFF2-40B4-BE49-F238E27FC236}">
                <a16:creationId xmlns:a16="http://schemas.microsoft.com/office/drawing/2014/main" id="{6191CC93-CF86-73EA-6E6A-82C0157F8EE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3814" y="5269770"/>
            <a:ext cx="192359" cy="157563"/>
          </a:xfrm>
          <a:prstGeom prst="rect">
            <a:avLst/>
          </a:prstGeom>
        </p:spPr>
      </p:pic>
      <p:pic>
        <p:nvPicPr>
          <p:cNvPr id="1297" name="Picture 1296" descr="Icon&#10;&#10;Description automatically generated">
            <a:extLst>
              <a:ext uri="{FF2B5EF4-FFF2-40B4-BE49-F238E27FC236}">
                <a16:creationId xmlns:a16="http://schemas.microsoft.com/office/drawing/2014/main" id="{44D514DB-36E1-5AFD-7E3C-514704D03BC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162" y="5037808"/>
            <a:ext cx="160826" cy="167782"/>
          </a:xfrm>
          <a:prstGeom prst="rect">
            <a:avLst/>
          </a:prstGeom>
        </p:spPr>
      </p:pic>
      <p:grpSp>
        <p:nvGrpSpPr>
          <p:cNvPr id="1303" name="Group 1302">
            <a:extLst>
              <a:ext uri="{FF2B5EF4-FFF2-40B4-BE49-F238E27FC236}">
                <a16:creationId xmlns:a16="http://schemas.microsoft.com/office/drawing/2014/main" id="{DA19FFA9-D1DE-C7EF-33B6-7A12D6A2F08F}"/>
              </a:ext>
            </a:extLst>
          </p:cNvPr>
          <p:cNvGrpSpPr/>
          <p:nvPr/>
        </p:nvGrpSpPr>
        <p:grpSpPr>
          <a:xfrm>
            <a:off x="8570323" y="4690941"/>
            <a:ext cx="733426" cy="352975"/>
            <a:chOff x="409574" y="4917248"/>
            <a:chExt cx="733426" cy="352975"/>
          </a:xfrm>
        </p:grpSpPr>
        <p:grpSp>
          <p:nvGrpSpPr>
            <p:cNvPr id="1304" name="Group 1303">
              <a:extLst>
                <a:ext uri="{FF2B5EF4-FFF2-40B4-BE49-F238E27FC236}">
                  <a16:creationId xmlns:a16="http://schemas.microsoft.com/office/drawing/2014/main" id="{FA777B9A-6B23-D408-8066-20A737C18529}"/>
                </a:ext>
              </a:extLst>
            </p:cNvPr>
            <p:cNvGrpSpPr/>
            <p:nvPr/>
          </p:nvGrpSpPr>
          <p:grpSpPr>
            <a:xfrm>
              <a:off x="557209" y="5007045"/>
              <a:ext cx="585791" cy="263178"/>
              <a:chOff x="1809194" y="1254395"/>
              <a:chExt cx="741734" cy="415085"/>
            </a:xfrm>
            <a:solidFill>
              <a:srgbClr val="FF5050"/>
            </a:solidFill>
            <a:scene3d>
              <a:camera prst="orthographicFront"/>
              <a:lightRig rig="flat" dir="t"/>
            </a:scene3d>
          </p:grpSpPr>
          <p:sp>
            <p:nvSpPr>
              <p:cNvPr id="1306" name="Rectangle: Rounded Corners 1305">
                <a:extLst>
                  <a:ext uri="{FF2B5EF4-FFF2-40B4-BE49-F238E27FC236}">
                    <a16:creationId xmlns:a16="http://schemas.microsoft.com/office/drawing/2014/main" id="{AC6B360C-AE47-8EF2-8F0F-62804E444E78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1307" name="Rectangle: Rounded Corners 4">
                <a:extLst>
                  <a:ext uri="{FF2B5EF4-FFF2-40B4-BE49-F238E27FC236}">
                    <a16:creationId xmlns:a16="http://schemas.microsoft.com/office/drawing/2014/main" id="{FB0D0CD8-252F-11A5-99BB-95624AE8C91E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>
                    <a:latin typeface=" Arial" panose="02020603050405020304"/>
                  </a:rPr>
                  <a:t>Orient</a:t>
                </a:r>
                <a:br>
                  <a:rPr lang="en-US" sz="1000" b="1">
                    <a:latin typeface=" Arial" panose="02020603050405020304"/>
                  </a:rPr>
                </a:br>
                <a:r>
                  <a:rPr lang="en-US" sz="1000" b="1">
                    <a:latin typeface=" Arial" panose="02020603050405020304"/>
                  </a:rPr>
                  <a:t>Shield</a:t>
                </a:r>
                <a:endParaRPr lang="en-US" sz="1000" kern="1200">
                  <a:latin typeface=" Arial" panose="02020603050405020304"/>
                </a:endParaRPr>
              </a:p>
            </p:txBody>
          </p:sp>
        </p:grpSp>
        <p:pic>
          <p:nvPicPr>
            <p:cNvPr id="1305" name="Picture 1304" descr="Logo&#10;&#10;Description automatically generated">
              <a:extLst>
                <a:ext uri="{FF2B5EF4-FFF2-40B4-BE49-F238E27FC236}">
                  <a16:creationId xmlns:a16="http://schemas.microsoft.com/office/drawing/2014/main" id="{661293B3-2E52-79AB-05AB-FF2A9078E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574" y="4917248"/>
              <a:ext cx="296759" cy="172563"/>
            </a:xfrm>
            <a:prstGeom prst="rect">
              <a:avLst/>
            </a:prstGeom>
          </p:spPr>
        </p:pic>
      </p:grpSp>
      <p:grpSp>
        <p:nvGrpSpPr>
          <p:cNvPr id="1309" name="Group 1308">
            <a:extLst>
              <a:ext uri="{FF2B5EF4-FFF2-40B4-BE49-F238E27FC236}">
                <a16:creationId xmlns:a16="http://schemas.microsoft.com/office/drawing/2014/main" id="{14B552AD-DBAA-42A9-86AF-16F7D83AA2ED}"/>
              </a:ext>
            </a:extLst>
          </p:cNvPr>
          <p:cNvGrpSpPr/>
          <p:nvPr/>
        </p:nvGrpSpPr>
        <p:grpSpPr>
          <a:xfrm>
            <a:off x="7641049" y="4844153"/>
            <a:ext cx="490203" cy="140157"/>
            <a:chOff x="1809194" y="1254395"/>
            <a:chExt cx="741734" cy="415085"/>
          </a:xfr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311" name="Rectangle: Rounded Corners 1310">
              <a:extLst>
                <a:ext uri="{FF2B5EF4-FFF2-40B4-BE49-F238E27FC236}">
                  <a16:creationId xmlns:a16="http://schemas.microsoft.com/office/drawing/2014/main" id="{3F638CC9-5650-A328-450F-B7E3C0D6F196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1312" name="Rectangle: Rounded Corners 4">
              <a:extLst>
                <a:ext uri="{FF2B5EF4-FFF2-40B4-BE49-F238E27FC236}">
                  <a16:creationId xmlns:a16="http://schemas.microsoft.com/office/drawing/2014/main" id="{D9BD091A-850F-1EC6-22B8-D064ED49207A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000" b="1">
                  <a:latin typeface=" Arial"/>
                </a:rPr>
                <a:t>KICTC</a:t>
              </a:r>
              <a:endParaRPr lang="en-US" sz="1000" kern="1200">
                <a:latin typeface=" Arial"/>
              </a:endParaRPr>
            </a:p>
          </p:txBody>
        </p:sp>
      </p:grpSp>
      <p:pic>
        <p:nvPicPr>
          <p:cNvPr id="1313" name="Picture 1312" descr="Logo&#10;&#10;Description automatically generated">
            <a:extLst>
              <a:ext uri="{FF2B5EF4-FFF2-40B4-BE49-F238E27FC236}">
                <a16:creationId xmlns:a16="http://schemas.microsoft.com/office/drawing/2014/main" id="{65AFFDD1-2F18-E329-EC6D-DF4FDA5CA2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344" y="4705630"/>
            <a:ext cx="296759" cy="172563"/>
          </a:xfrm>
          <a:prstGeom prst="rect">
            <a:avLst/>
          </a:prstGeom>
        </p:spPr>
      </p:pic>
      <p:pic>
        <p:nvPicPr>
          <p:cNvPr id="1321" name="Picture 1320">
            <a:extLst>
              <a:ext uri="{FF2B5EF4-FFF2-40B4-BE49-F238E27FC236}">
                <a16:creationId xmlns:a16="http://schemas.microsoft.com/office/drawing/2014/main" id="{A61978E6-9655-E41D-BB62-94E30168954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0513" y="5073199"/>
            <a:ext cx="267103" cy="187540"/>
          </a:xfrm>
          <a:prstGeom prst="rect">
            <a:avLst/>
          </a:prstGeom>
        </p:spPr>
      </p:pic>
      <p:grpSp>
        <p:nvGrpSpPr>
          <p:cNvPr id="1322" name="Group 1321">
            <a:extLst>
              <a:ext uri="{FF2B5EF4-FFF2-40B4-BE49-F238E27FC236}">
                <a16:creationId xmlns:a16="http://schemas.microsoft.com/office/drawing/2014/main" id="{019364C9-7FBD-7CF4-7F1E-7986459B24FF}"/>
              </a:ext>
            </a:extLst>
          </p:cNvPr>
          <p:cNvGrpSpPr/>
          <p:nvPr/>
        </p:nvGrpSpPr>
        <p:grpSpPr>
          <a:xfrm>
            <a:off x="6987388" y="5209161"/>
            <a:ext cx="733426" cy="352975"/>
            <a:chOff x="409574" y="4917248"/>
            <a:chExt cx="733426" cy="352975"/>
          </a:xfrm>
        </p:grpSpPr>
        <p:grpSp>
          <p:nvGrpSpPr>
            <p:cNvPr id="1323" name="Group 1322">
              <a:extLst>
                <a:ext uri="{FF2B5EF4-FFF2-40B4-BE49-F238E27FC236}">
                  <a16:creationId xmlns:a16="http://schemas.microsoft.com/office/drawing/2014/main" id="{81C4C6AB-56FC-6D6C-0A2C-36B52E486642}"/>
                </a:ext>
              </a:extLst>
            </p:cNvPr>
            <p:cNvGrpSpPr/>
            <p:nvPr/>
          </p:nvGrpSpPr>
          <p:grpSpPr>
            <a:xfrm>
              <a:off x="557209" y="5007045"/>
              <a:ext cx="585791" cy="263178"/>
              <a:chOff x="1809194" y="1254395"/>
              <a:chExt cx="741734" cy="415085"/>
            </a:xfrm>
            <a:solidFill>
              <a:srgbClr val="FF5050"/>
            </a:solidFill>
            <a:scene3d>
              <a:camera prst="orthographicFront"/>
              <a:lightRig rig="flat" dir="t"/>
            </a:scene3d>
          </p:grpSpPr>
          <p:sp>
            <p:nvSpPr>
              <p:cNvPr id="1325" name="Rectangle: Rounded Corners 1324">
                <a:extLst>
                  <a:ext uri="{FF2B5EF4-FFF2-40B4-BE49-F238E27FC236}">
                    <a16:creationId xmlns:a16="http://schemas.microsoft.com/office/drawing/2014/main" id="{8227F11F-A9D6-F088-5F65-193AC483E447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1326" name="Rectangle: Rounded Corners 4">
                <a:extLst>
                  <a:ext uri="{FF2B5EF4-FFF2-40B4-BE49-F238E27FC236}">
                    <a16:creationId xmlns:a16="http://schemas.microsoft.com/office/drawing/2014/main" id="{9A3F4635-0F25-25D5-3A17-E9B7C237137E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 i="0" u="none" strike="noStrike" baseline="0">
                    <a:latin typeface=" Arial" panose="02020603050405020304"/>
                  </a:rPr>
                  <a:t>CPPG</a:t>
                </a:r>
                <a:br>
                  <a:rPr lang="en-US" sz="1000" b="1" i="0" u="none" strike="noStrike" baseline="0">
                    <a:latin typeface=" Arial" panose="02020603050405020304"/>
                  </a:rPr>
                </a:br>
                <a:r>
                  <a:rPr lang="en-US" sz="1000" b="1" i="0" u="none" strike="noStrike" baseline="0">
                    <a:latin typeface=" Arial" panose="02020603050405020304"/>
                  </a:rPr>
                  <a:t>SCLFX</a:t>
                </a:r>
                <a:endParaRPr lang="en-US" sz="1000" kern="1200">
                  <a:latin typeface=" Arial" panose="02020603050405020304"/>
                </a:endParaRPr>
              </a:p>
            </p:txBody>
          </p:sp>
        </p:grpSp>
        <p:pic>
          <p:nvPicPr>
            <p:cNvPr id="1324" name="Picture 1323" descr="Logo&#10;&#10;Description automatically generated">
              <a:extLst>
                <a:ext uri="{FF2B5EF4-FFF2-40B4-BE49-F238E27FC236}">
                  <a16:creationId xmlns:a16="http://schemas.microsoft.com/office/drawing/2014/main" id="{A0D37BC3-1E63-AC94-31F6-6F7B8671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574" y="4917248"/>
              <a:ext cx="296759" cy="172563"/>
            </a:xfrm>
            <a:prstGeom prst="rect">
              <a:avLst/>
            </a:prstGeom>
          </p:spPr>
        </p:pic>
      </p:grpSp>
      <p:grpSp>
        <p:nvGrpSpPr>
          <p:cNvPr id="1328" name="Group 1327">
            <a:extLst>
              <a:ext uri="{FF2B5EF4-FFF2-40B4-BE49-F238E27FC236}">
                <a16:creationId xmlns:a16="http://schemas.microsoft.com/office/drawing/2014/main" id="{85A86F76-D555-3D2A-952D-B7A3DAC412BD}"/>
              </a:ext>
            </a:extLst>
          </p:cNvPr>
          <p:cNvGrpSpPr/>
          <p:nvPr/>
        </p:nvGrpSpPr>
        <p:grpSpPr>
          <a:xfrm>
            <a:off x="7447815" y="5007840"/>
            <a:ext cx="585791" cy="130823"/>
            <a:chOff x="1809194" y="1254395"/>
            <a:chExt cx="741734" cy="415085"/>
          </a:xfrm>
          <a:solidFill>
            <a:srgbClr val="A9D18E"/>
          </a:solidFill>
          <a:scene3d>
            <a:camera prst="orthographicFront"/>
            <a:lightRig rig="flat" dir="t"/>
          </a:scene3d>
        </p:grpSpPr>
        <p:sp>
          <p:nvSpPr>
            <p:cNvPr id="1329" name="Rectangle: Rounded Corners 1328">
              <a:extLst>
                <a:ext uri="{FF2B5EF4-FFF2-40B4-BE49-F238E27FC236}">
                  <a16:creationId xmlns:a16="http://schemas.microsoft.com/office/drawing/2014/main" id="{2BA79C78-47E1-D012-9A0D-F2C74CB3810E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1000">
                <a:latin typeface=" Arial"/>
              </a:endParaRPr>
            </a:p>
          </p:txBody>
        </p:sp>
        <p:sp>
          <p:nvSpPr>
            <p:cNvPr id="1330" name="Rectangle: Rounded Corners 4">
              <a:extLst>
                <a:ext uri="{FF2B5EF4-FFF2-40B4-BE49-F238E27FC236}">
                  <a16:creationId xmlns:a16="http://schemas.microsoft.com/office/drawing/2014/main" id="{83939869-144C-B47B-1D54-B43260643E89}"/>
                </a:ext>
              </a:extLst>
            </p:cNvPr>
            <p:cNvSpPr txBox="1"/>
            <p:nvPr/>
          </p:nvSpPr>
          <p:spPr>
            <a:xfrm>
              <a:off x="1821354" y="1266538"/>
              <a:ext cx="717417" cy="39076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500" b="1" kern="1200">
                  <a:latin typeface=" Arial" panose="02020603050405020304"/>
                </a:rPr>
                <a:t>Combined</a:t>
              </a:r>
              <a:br>
                <a:rPr lang="en-US" sz="500" b="1" kern="1200">
                  <a:latin typeface=" Arial" panose="02020603050405020304"/>
                </a:rPr>
              </a:br>
              <a:r>
                <a:rPr lang="en-US" sz="500" b="1">
                  <a:latin typeface=" Arial" panose="02020603050405020304"/>
                </a:rPr>
                <a:t>SUST Gunnery</a:t>
              </a:r>
              <a:endParaRPr lang="en-US" sz="500" kern="1200">
                <a:latin typeface=" Arial" panose="02020603050405020304"/>
              </a:endParaRPr>
            </a:p>
          </p:txBody>
        </p:sp>
      </p:grpSp>
      <p:pic>
        <p:nvPicPr>
          <p:cNvPr id="1331" name="Picture 1330">
            <a:extLst>
              <a:ext uri="{FF2B5EF4-FFF2-40B4-BE49-F238E27FC236}">
                <a16:creationId xmlns:a16="http://schemas.microsoft.com/office/drawing/2014/main" id="{7E0F2D4F-4A5A-289E-74D7-B049C6F021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5040" y="4980766"/>
            <a:ext cx="192359" cy="157563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2029FED-DD8F-6D32-E842-6DBE4337FB14}"/>
              </a:ext>
            </a:extLst>
          </p:cNvPr>
          <p:cNvGraphicFramePr>
            <a:graphicFrameLocks noGrp="1"/>
          </p:cNvGraphicFramePr>
          <p:nvPr/>
        </p:nvGraphicFramePr>
        <p:xfrm>
          <a:off x="379597" y="3803697"/>
          <a:ext cx="11378406" cy="395194"/>
        </p:xfrm>
        <a:graphic>
          <a:graphicData uri="http://schemas.openxmlformats.org/drawingml/2006/table">
            <a:tbl>
              <a:tblPr/>
              <a:tblGrid>
                <a:gridCol w="223106">
                  <a:extLst>
                    <a:ext uri="{9D8B030D-6E8A-4147-A177-3AD203B41FA5}">
                      <a16:colId xmlns:a16="http://schemas.microsoft.com/office/drawing/2014/main" val="752791508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4026992712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642755449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130164158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750865503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389343139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375110867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25248379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976346791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670972149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385248234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134295965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42598746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140015368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129743783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919598838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567269527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871423045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636935896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476222335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307828113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504640256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773410384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4059789388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740846532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4025879658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57802857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353417484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103980619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051488069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025591578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649092334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656850835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604815466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552266975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517537259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197616431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409521333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855288952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247705420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765143861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618406325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571980917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3501196915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223755356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057965343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754262162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4073025626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140365628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1587891945"/>
                    </a:ext>
                  </a:extLst>
                </a:gridCol>
                <a:gridCol w="223106">
                  <a:extLst>
                    <a:ext uri="{9D8B030D-6E8A-4147-A177-3AD203B41FA5}">
                      <a16:colId xmlns:a16="http://schemas.microsoft.com/office/drawing/2014/main" val="2836752714"/>
                    </a:ext>
                  </a:extLst>
                </a:gridCol>
              </a:tblGrid>
              <a:tr h="114549"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Q3 FY25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Q4 FY25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Q1 FY26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Q2 FY26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905607"/>
                  </a:ext>
                </a:extLst>
              </a:tr>
              <a:tr h="114549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April-25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May-25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Jun-25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Jul-25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Aug-25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Sep-25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Oct-25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Nov-25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Dec-25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Jan-26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Feb-26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Mar-26</a:t>
                      </a:r>
                    </a:p>
                  </a:txBody>
                  <a:tcPr marL="5727" marR="5727" marT="572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281095"/>
                  </a:ext>
                </a:extLst>
              </a:tr>
              <a:tr h="1660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26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27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28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29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30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31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32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33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34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35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36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37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38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39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40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41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42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43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44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45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46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47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48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49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50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51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01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02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03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04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05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06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07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08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09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10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11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12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13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14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15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16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17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18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19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20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21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22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23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24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TW 25</a:t>
                      </a:r>
                    </a:p>
                  </a:txBody>
                  <a:tcPr marL="5727" marR="5727" marT="572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921099"/>
                  </a:ext>
                </a:extLst>
              </a:tr>
            </a:tbl>
          </a:graphicData>
        </a:graphic>
      </p:graphicFrame>
      <p:sp>
        <p:nvSpPr>
          <p:cNvPr id="40" name="Arrow: Right 39">
            <a:extLst>
              <a:ext uri="{FF2B5EF4-FFF2-40B4-BE49-F238E27FC236}">
                <a16:creationId xmlns:a16="http://schemas.microsoft.com/office/drawing/2014/main" id="{2D285EBE-3B7E-E27D-A703-AD95579DF364}"/>
              </a:ext>
            </a:extLst>
          </p:cNvPr>
          <p:cNvSpPr/>
          <p:nvPr/>
        </p:nvSpPr>
        <p:spPr>
          <a:xfrm>
            <a:off x="379597" y="4144526"/>
            <a:ext cx="11626873" cy="321878"/>
          </a:xfrm>
          <a:prstGeom prst="rightArrow">
            <a:avLst/>
          </a:prstGeom>
          <a:gradFill>
            <a:gsLst>
              <a:gs pos="14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: Rounded Corners 4">
            <a:extLst>
              <a:ext uri="{FF2B5EF4-FFF2-40B4-BE49-F238E27FC236}">
                <a16:creationId xmlns:a16="http://schemas.microsoft.com/office/drawing/2014/main" id="{C7AE3C2D-ECB2-A98E-7A6B-12A234D64CDF}"/>
              </a:ext>
            </a:extLst>
          </p:cNvPr>
          <p:cNvSpPr txBox="1"/>
          <p:nvPr/>
        </p:nvSpPr>
        <p:spPr>
          <a:xfrm>
            <a:off x="3790604" y="4219408"/>
            <a:ext cx="1047402" cy="1996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b" anchorCtr="0">
            <a:noAutofit/>
          </a:bodyPr>
          <a:lstStyle/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600" b="1" kern="1200">
                <a:latin typeface=" Arial" panose="02020603050405020304"/>
              </a:rPr>
              <a:t>Pacific </a:t>
            </a:r>
          </a:p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600" b="1" kern="1200">
                <a:latin typeface=" Arial" panose="02020603050405020304"/>
              </a:rPr>
              <a:t>Fortitude (T</a:t>
            </a:r>
            <a:r>
              <a:rPr lang="en-US" sz="800" b="1" kern="1200">
                <a:latin typeface=" Arial" panose="02020603050405020304"/>
              </a:rPr>
              <a:t>)</a:t>
            </a:r>
            <a:endParaRPr lang="en-US" sz="800" kern="1200">
              <a:latin typeface=" Arial" panose="02020603050405020304"/>
            </a:endParaRPr>
          </a:p>
        </p:txBody>
      </p:sp>
      <p:sp>
        <p:nvSpPr>
          <p:cNvPr id="120" name="Rectangle: Rounded Corners 4">
            <a:extLst>
              <a:ext uri="{FF2B5EF4-FFF2-40B4-BE49-F238E27FC236}">
                <a16:creationId xmlns:a16="http://schemas.microsoft.com/office/drawing/2014/main" id="{FF3809C4-D178-E8F7-79DA-223004FA895C}"/>
              </a:ext>
            </a:extLst>
          </p:cNvPr>
          <p:cNvSpPr txBox="1"/>
          <p:nvPr/>
        </p:nvSpPr>
        <p:spPr>
          <a:xfrm>
            <a:off x="2475437" y="4227583"/>
            <a:ext cx="810884" cy="97169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KRF 16 RIP/TOA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145" name="Rectangle: Rounded Corners 4">
            <a:extLst>
              <a:ext uri="{FF2B5EF4-FFF2-40B4-BE49-F238E27FC236}">
                <a16:creationId xmlns:a16="http://schemas.microsoft.com/office/drawing/2014/main" id="{6385A5EC-D1CC-A632-A944-C87AAE4F83D6}"/>
              </a:ext>
            </a:extLst>
          </p:cNvPr>
          <p:cNvSpPr txBox="1"/>
          <p:nvPr/>
        </p:nvSpPr>
        <p:spPr>
          <a:xfrm>
            <a:off x="4859546" y="4222772"/>
            <a:ext cx="434197" cy="1249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UFS 25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153" name="Rectangle: Rounded Corners 4">
            <a:extLst>
              <a:ext uri="{FF2B5EF4-FFF2-40B4-BE49-F238E27FC236}">
                <a16:creationId xmlns:a16="http://schemas.microsoft.com/office/drawing/2014/main" id="{98DE49E3-DAC3-58F0-9763-4C099D8F8B51}"/>
              </a:ext>
            </a:extLst>
          </p:cNvPr>
          <p:cNvSpPr txBox="1"/>
          <p:nvPr/>
        </p:nvSpPr>
        <p:spPr>
          <a:xfrm>
            <a:off x="5322497" y="4224984"/>
            <a:ext cx="836763" cy="111227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KRF 17 NTC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154" name="Rectangle: Rounded Corners 4">
            <a:extLst>
              <a:ext uri="{FF2B5EF4-FFF2-40B4-BE49-F238E27FC236}">
                <a16:creationId xmlns:a16="http://schemas.microsoft.com/office/drawing/2014/main" id="{197EEC65-CA33-CECF-4064-28B7CCAB0F33}"/>
              </a:ext>
            </a:extLst>
          </p:cNvPr>
          <p:cNvSpPr txBox="1"/>
          <p:nvPr/>
        </p:nvSpPr>
        <p:spPr>
          <a:xfrm>
            <a:off x="7841410" y="4231011"/>
            <a:ext cx="434197" cy="2556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00" b="1" kern="1200">
                <a:latin typeface=" Arial" panose="02020603050405020304"/>
              </a:rPr>
              <a:t>Courageous Channel </a:t>
            </a:r>
          </a:p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600" b="1" kern="1200">
                <a:latin typeface=" Arial" panose="02020603050405020304"/>
              </a:rPr>
              <a:t>(NEO</a:t>
            </a:r>
            <a:r>
              <a:rPr lang="en-US" sz="400" b="1" kern="1200">
                <a:latin typeface=" Arial" panose="02020603050405020304"/>
              </a:rPr>
              <a:t>)</a:t>
            </a:r>
            <a:endParaRPr lang="en-US" sz="400" kern="1200">
              <a:latin typeface=" Arial" panose="02020603050405020304"/>
            </a:endParaRPr>
          </a:p>
        </p:txBody>
      </p:sp>
      <p:sp>
        <p:nvSpPr>
          <p:cNvPr id="156" name="Arrow: Right 155">
            <a:extLst>
              <a:ext uri="{FF2B5EF4-FFF2-40B4-BE49-F238E27FC236}">
                <a16:creationId xmlns:a16="http://schemas.microsoft.com/office/drawing/2014/main" id="{473DCAF6-6080-884C-E299-5790285D2156}"/>
              </a:ext>
            </a:extLst>
          </p:cNvPr>
          <p:cNvSpPr/>
          <p:nvPr/>
        </p:nvSpPr>
        <p:spPr>
          <a:xfrm>
            <a:off x="1500996" y="4560491"/>
            <a:ext cx="5279366" cy="12337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: Rounded Corners 4">
            <a:extLst>
              <a:ext uri="{FF2B5EF4-FFF2-40B4-BE49-F238E27FC236}">
                <a16:creationId xmlns:a16="http://schemas.microsoft.com/office/drawing/2014/main" id="{9135CC66-39EC-ECB1-F442-2621C9FF327F}"/>
              </a:ext>
            </a:extLst>
          </p:cNvPr>
          <p:cNvSpPr txBox="1"/>
          <p:nvPr/>
        </p:nvSpPr>
        <p:spPr>
          <a:xfrm>
            <a:off x="3005802" y="4584504"/>
            <a:ext cx="810884" cy="73155"/>
          </a:xfrm>
          <a:prstGeom prst="rect">
            <a:avLst/>
          </a:prstGeom>
          <a:noFill/>
          <a:ln w="12700">
            <a:noFill/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ROAD TO WFX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158" name="Rectangle: Rounded Corners 4">
            <a:extLst>
              <a:ext uri="{FF2B5EF4-FFF2-40B4-BE49-F238E27FC236}">
                <a16:creationId xmlns:a16="http://schemas.microsoft.com/office/drawing/2014/main" id="{44F0B8BA-CCBA-40C8-3F4E-442585912376}"/>
              </a:ext>
            </a:extLst>
          </p:cNvPr>
          <p:cNvSpPr txBox="1"/>
          <p:nvPr/>
        </p:nvSpPr>
        <p:spPr>
          <a:xfrm>
            <a:off x="1436044" y="4449489"/>
            <a:ext cx="420632" cy="24647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b" anchorCtr="0">
            <a:noAutofit/>
          </a:bodyPr>
          <a:lstStyle/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WFX</a:t>
            </a:r>
          </a:p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CPX 1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163" name="Rectangle: Rounded Corners 4">
            <a:extLst>
              <a:ext uri="{FF2B5EF4-FFF2-40B4-BE49-F238E27FC236}">
                <a16:creationId xmlns:a16="http://schemas.microsoft.com/office/drawing/2014/main" id="{BA59450C-C6D2-B7CF-0BEA-496E35511DA8}"/>
              </a:ext>
            </a:extLst>
          </p:cNvPr>
          <p:cNvSpPr txBox="1"/>
          <p:nvPr/>
        </p:nvSpPr>
        <p:spPr>
          <a:xfrm>
            <a:off x="4848503" y="4486681"/>
            <a:ext cx="420632" cy="233558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b" anchorCtr="0">
            <a:noAutofit/>
          </a:bodyPr>
          <a:lstStyle/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WFX</a:t>
            </a:r>
          </a:p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CPX 2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170" name="Rectangle: Rounded Corners 4">
            <a:extLst>
              <a:ext uri="{FF2B5EF4-FFF2-40B4-BE49-F238E27FC236}">
                <a16:creationId xmlns:a16="http://schemas.microsoft.com/office/drawing/2014/main" id="{017020CC-A44F-6BBD-A36A-2BF7652FA9E9}"/>
              </a:ext>
            </a:extLst>
          </p:cNvPr>
          <p:cNvSpPr txBox="1"/>
          <p:nvPr/>
        </p:nvSpPr>
        <p:spPr>
          <a:xfrm>
            <a:off x="6271862" y="4470620"/>
            <a:ext cx="341723" cy="24647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b" anchorCtr="0">
            <a:noAutofit/>
          </a:bodyPr>
          <a:lstStyle/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WFX</a:t>
            </a:r>
          </a:p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CPX 3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171" name="Rectangle: Rounded Corners 4">
            <a:extLst>
              <a:ext uri="{FF2B5EF4-FFF2-40B4-BE49-F238E27FC236}">
                <a16:creationId xmlns:a16="http://schemas.microsoft.com/office/drawing/2014/main" id="{1C00E607-DE99-BC15-6FBA-A90DD8653755}"/>
              </a:ext>
            </a:extLst>
          </p:cNvPr>
          <p:cNvSpPr txBox="1"/>
          <p:nvPr/>
        </p:nvSpPr>
        <p:spPr>
          <a:xfrm>
            <a:off x="6806387" y="4473767"/>
            <a:ext cx="389563" cy="24647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b" anchorCtr="0">
            <a:noAutofit/>
          </a:bodyPr>
          <a:lstStyle/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WFX</a:t>
            </a:r>
          </a:p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>
                <a:latin typeface=" Arial" panose="02020603050405020304"/>
              </a:rPr>
              <a:t>26-01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172" name="Rectangle: Rounded Corners 4">
            <a:extLst>
              <a:ext uri="{FF2B5EF4-FFF2-40B4-BE49-F238E27FC236}">
                <a16:creationId xmlns:a16="http://schemas.microsoft.com/office/drawing/2014/main" id="{A129F95D-F208-E041-A854-20984F80C4DA}"/>
              </a:ext>
            </a:extLst>
          </p:cNvPr>
          <p:cNvSpPr txBox="1"/>
          <p:nvPr/>
        </p:nvSpPr>
        <p:spPr>
          <a:xfrm>
            <a:off x="5740054" y="4473767"/>
            <a:ext cx="422688" cy="246472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b" anchorCtr="0">
            <a:noAutofit/>
          </a:bodyPr>
          <a:lstStyle/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WFX</a:t>
            </a:r>
          </a:p>
          <a:p>
            <a:pPr marL="0" lvl="0" indent="0" algn="ctr" defTabSz="22225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500" b="1">
                <a:latin typeface=" Arial" panose="02020603050405020304"/>
              </a:rPr>
              <a:t>Academics</a:t>
            </a:r>
            <a:endParaRPr lang="en-US" sz="700" kern="1200">
              <a:latin typeface=" Arial" panose="02020603050405020304"/>
            </a:endParaRP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01BADC1A-DDEA-BD40-2E63-D11CC8B895FC}"/>
              </a:ext>
            </a:extLst>
          </p:cNvPr>
          <p:cNvGrpSpPr/>
          <p:nvPr/>
        </p:nvGrpSpPr>
        <p:grpSpPr>
          <a:xfrm>
            <a:off x="348193" y="-582379"/>
            <a:ext cx="4149516" cy="4235661"/>
            <a:chOff x="-4660142" y="-2076892"/>
            <a:chExt cx="4149516" cy="4235661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79098DF-4682-6BD2-1381-80DA001B5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-2358540" y="1008091"/>
              <a:ext cx="295940" cy="14797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4B83A1C-5EFF-CAC8-3612-9CC8AE8459E8}"/>
                </a:ext>
              </a:extLst>
            </p:cNvPr>
            <p:cNvSpPr/>
            <p:nvPr/>
          </p:nvSpPr>
          <p:spPr>
            <a:xfrm>
              <a:off x="-3393239" y="960859"/>
              <a:ext cx="1055334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" indent="-57150">
                <a:buFont typeface="Arial" panose="020B0604020202020204" pitchFamily="34" charset="0"/>
                <a:buChar char="•"/>
              </a:pPr>
              <a:r>
                <a:rPr lang="en-US" sz="500" b="1" i="1">
                  <a:latin typeface="Agency FB" panose="020B0503020202020204" pitchFamily="34" charset="0"/>
                </a:rPr>
                <a:t>Largest special operation force (SOF)</a:t>
              </a:r>
            </a:p>
            <a:p>
              <a:pPr marL="57150" indent="-57150">
                <a:buFont typeface="Arial" panose="020B0604020202020204" pitchFamily="34" charset="0"/>
                <a:buChar char="•"/>
              </a:pPr>
              <a:r>
                <a:rPr lang="en-US" sz="500" b="1" i="1">
                  <a:latin typeface="Agency FB" panose="020B0503020202020204" pitchFamily="34" charset="0"/>
                </a:rPr>
                <a:t>3</a:t>
              </a:r>
              <a:r>
                <a:rPr lang="en-US" sz="500" b="1" i="1" baseline="30000">
                  <a:latin typeface="Agency FB" panose="020B0503020202020204" pitchFamily="34" charset="0"/>
                </a:rPr>
                <a:t>rd</a:t>
              </a:r>
              <a:r>
                <a:rPr lang="en-US" sz="500" b="1" i="1">
                  <a:latin typeface="Agency FB" panose="020B0503020202020204" pitchFamily="34" charset="0"/>
                </a:rPr>
                <a:t> largest chem stockpile</a:t>
              </a:r>
            </a:p>
            <a:p>
              <a:pPr marL="57150" indent="-57150">
                <a:buFont typeface="Arial" panose="020B0604020202020204" pitchFamily="34" charset="0"/>
                <a:buChar char="•"/>
              </a:pPr>
              <a:r>
                <a:rPr lang="en-US" sz="500" b="1" i="1">
                  <a:latin typeface="Agency FB" panose="020B0503020202020204" pitchFamily="34" charset="0"/>
                </a:rPr>
                <a:t>4th largest military in the world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154DD62-FA22-5556-0AA7-6036602405E9}"/>
                </a:ext>
              </a:extLst>
            </p:cNvPr>
            <p:cNvSpPr/>
            <p:nvPr/>
          </p:nvSpPr>
          <p:spPr>
            <a:xfrm>
              <a:off x="-2992312" y="1463693"/>
              <a:ext cx="99383" cy="9938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310C2D6-FDB5-A57D-FB23-7D9D10EC2D17}"/>
                </a:ext>
              </a:extLst>
            </p:cNvPr>
            <p:cNvCxnSpPr>
              <a:cxnSpLocks/>
              <a:endCxn id="29" idx="7"/>
            </p:cNvCxnSpPr>
            <p:nvPr/>
          </p:nvCxnSpPr>
          <p:spPr>
            <a:xfrm flipH="1">
              <a:off x="-2907483" y="1167959"/>
              <a:ext cx="1038941" cy="310288"/>
            </a:xfrm>
            <a:prstGeom prst="line">
              <a:avLst/>
            </a:prstGeom>
            <a:ln w="22225">
              <a:solidFill>
                <a:schemeClr val="accent2">
                  <a:lumMod val="7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8A121C5-9CAE-F037-7FF7-6C0D32BE4E8C}"/>
                </a:ext>
              </a:extLst>
            </p:cNvPr>
            <p:cNvSpPr/>
            <p:nvPr/>
          </p:nvSpPr>
          <p:spPr>
            <a:xfrm>
              <a:off x="-2620365" y="1403727"/>
              <a:ext cx="99383" cy="9938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2EB21FA-0BA3-BFF1-643D-FC7283C51269}"/>
                </a:ext>
              </a:extLst>
            </p:cNvPr>
            <p:cNvCxnSpPr>
              <a:cxnSpLocks/>
              <a:endCxn id="47" idx="5"/>
            </p:cNvCxnSpPr>
            <p:nvPr/>
          </p:nvCxnSpPr>
          <p:spPr>
            <a:xfrm flipH="1" flipV="1">
              <a:off x="-2535536" y="1488556"/>
              <a:ext cx="817265" cy="339837"/>
            </a:xfrm>
            <a:prstGeom prst="line">
              <a:avLst/>
            </a:prstGeom>
            <a:ln w="22225">
              <a:solidFill>
                <a:schemeClr val="accent4">
                  <a:lumMod val="60000"/>
                  <a:lumOff val="4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39" name="Picture 538" descr="Logo&#10;&#10;Description automatically generated">
              <a:extLst>
                <a:ext uri="{FF2B5EF4-FFF2-40B4-BE49-F238E27FC236}">
                  <a16:creationId xmlns:a16="http://schemas.microsoft.com/office/drawing/2014/main" id="{64465C67-E82E-757A-F479-7E778334A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935426" y="1513092"/>
              <a:ext cx="336111" cy="33611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29E0FA6-53AD-6D9F-B584-E74B26208802}"/>
                </a:ext>
              </a:extLst>
            </p:cNvPr>
            <p:cNvGrpSpPr/>
            <p:nvPr/>
          </p:nvGrpSpPr>
          <p:grpSpPr>
            <a:xfrm>
              <a:off x="-3575113" y="-2076892"/>
              <a:ext cx="2405830" cy="4132429"/>
              <a:chOff x="2203479" y="1052354"/>
              <a:chExt cx="2405830" cy="413242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210060C5-046B-045E-4F4D-0FCB3A016A00}"/>
                  </a:ext>
                </a:extLst>
              </p:cNvPr>
              <p:cNvGrpSpPr/>
              <p:nvPr/>
            </p:nvGrpSpPr>
            <p:grpSpPr>
              <a:xfrm>
                <a:off x="2203479" y="1052354"/>
                <a:ext cx="2405830" cy="4132429"/>
                <a:chOff x="2273994" y="893695"/>
                <a:chExt cx="2405830" cy="4132429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ACA93AAE-A509-D9E2-2B48-B3345C6F5B71}"/>
                    </a:ext>
                  </a:extLst>
                </p:cNvPr>
                <p:cNvGrpSpPr/>
                <p:nvPr/>
              </p:nvGrpSpPr>
              <p:grpSpPr>
                <a:xfrm>
                  <a:off x="2273994" y="893695"/>
                  <a:ext cx="2405830" cy="4132429"/>
                  <a:chOff x="1643538" y="238209"/>
                  <a:chExt cx="2405830" cy="4132429"/>
                </a:xfrm>
              </p:grpSpPr>
              <p:sp>
                <p:nvSpPr>
                  <p:cNvPr id="82" name="Freeform: Shape 50">
                    <a:extLst>
                      <a:ext uri="{FF2B5EF4-FFF2-40B4-BE49-F238E27FC236}">
                        <a16:creationId xmlns:a16="http://schemas.microsoft.com/office/drawing/2014/main" id="{868B6376-84BD-7EF4-B69A-58E07544D617}"/>
                      </a:ext>
                    </a:extLst>
                  </p:cNvPr>
                  <p:cNvSpPr/>
                  <p:nvPr/>
                </p:nvSpPr>
                <p:spPr>
                  <a:xfrm>
                    <a:off x="1643538" y="238209"/>
                    <a:ext cx="2405830" cy="4132429"/>
                  </a:xfrm>
                  <a:custGeom>
                    <a:avLst/>
                    <a:gdLst>
                      <a:gd name="connsiteX0" fmla="*/ 3421625 w 3421625"/>
                      <a:gd name="connsiteY0" fmla="*/ 494071 h 5877233"/>
                      <a:gd name="connsiteX1" fmla="*/ 3288890 w 3421625"/>
                      <a:gd name="connsiteY1" fmla="*/ 457200 h 5877233"/>
                      <a:gd name="connsiteX2" fmla="*/ 3281516 w 3421625"/>
                      <a:gd name="connsiteY2" fmla="*/ 538317 h 5877233"/>
                      <a:gd name="connsiteX3" fmla="*/ 3207774 w 3421625"/>
                      <a:gd name="connsiteY3" fmla="*/ 567813 h 5877233"/>
                      <a:gd name="connsiteX4" fmla="*/ 3178277 w 3421625"/>
                      <a:gd name="connsiteY4" fmla="*/ 575188 h 5877233"/>
                      <a:gd name="connsiteX5" fmla="*/ 3170903 w 3421625"/>
                      <a:gd name="connsiteY5" fmla="*/ 619433 h 5877233"/>
                      <a:gd name="connsiteX6" fmla="*/ 3111909 w 3421625"/>
                      <a:gd name="connsiteY6" fmla="*/ 648929 h 5877233"/>
                      <a:gd name="connsiteX7" fmla="*/ 3097161 w 3421625"/>
                      <a:gd name="connsiteY7" fmla="*/ 685800 h 5877233"/>
                      <a:gd name="connsiteX8" fmla="*/ 3082413 w 3421625"/>
                      <a:gd name="connsiteY8" fmla="*/ 737420 h 5877233"/>
                      <a:gd name="connsiteX9" fmla="*/ 3008671 w 3421625"/>
                      <a:gd name="connsiteY9" fmla="*/ 789039 h 5877233"/>
                      <a:gd name="connsiteX10" fmla="*/ 2993922 w 3421625"/>
                      <a:gd name="connsiteY10" fmla="*/ 833284 h 5877233"/>
                      <a:gd name="connsiteX11" fmla="*/ 2949677 w 3421625"/>
                      <a:gd name="connsiteY11" fmla="*/ 892278 h 5877233"/>
                      <a:gd name="connsiteX12" fmla="*/ 2934929 w 3421625"/>
                      <a:gd name="connsiteY12" fmla="*/ 943897 h 5877233"/>
                      <a:gd name="connsiteX13" fmla="*/ 2927555 w 3421625"/>
                      <a:gd name="connsiteY13" fmla="*/ 995517 h 5877233"/>
                      <a:gd name="connsiteX14" fmla="*/ 2927555 w 3421625"/>
                      <a:gd name="connsiteY14" fmla="*/ 995517 h 5877233"/>
                      <a:gd name="connsiteX15" fmla="*/ 2942303 w 3421625"/>
                      <a:gd name="connsiteY15" fmla="*/ 1017639 h 5877233"/>
                      <a:gd name="connsiteX16" fmla="*/ 3001296 w 3421625"/>
                      <a:gd name="connsiteY16" fmla="*/ 1098755 h 5877233"/>
                      <a:gd name="connsiteX17" fmla="*/ 3030793 w 3421625"/>
                      <a:gd name="connsiteY17" fmla="*/ 1135626 h 5877233"/>
                      <a:gd name="connsiteX18" fmla="*/ 2964425 w 3421625"/>
                      <a:gd name="connsiteY18" fmla="*/ 1209368 h 5877233"/>
                      <a:gd name="connsiteX19" fmla="*/ 2986548 w 3421625"/>
                      <a:gd name="connsiteY19" fmla="*/ 1283110 h 5877233"/>
                      <a:gd name="connsiteX20" fmla="*/ 2986548 w 3421625"/>
                      <a:gd name="connsiteY20" fmla="*/ 1334729 h 5877233"/>
                      <a:gd name="connsiteX21" fmla="*/ 3008671 w 3421625"/>
                      <a:gd name="connsiteY21" fmla="*/ 1401097 h 5877233"/>
                      <a:gd name="connsiteX22" fmla="*/ 2993922 w 3421625"/>
                      <a:gd name="connsiteY22" fmla="*/ 1460091 h 5877233"/>
                      <a:gd name="connsiteX23" fmla="*/ 2824316 w 3421625"/>
                      <a:gd name="connsiteY23" fmla="*/ 1519084 h 5877233"/>
                      <a:gd name="connsiteX24" fmla="*/ 2787445 w 3421625"/>
                      <a:gd name="connsiteY24" fmla="*/ 1541207 h 5877233"/>
                      <a:gd name="connsiteX25" fmla="*/ 2765322 w 3421625"/>
                      <a:gd name="connsiteY25" fmla="*/ 1585452 h 5877233"/>
                      <a:gd name="connsiteX26" fmla="*/ 2691580 w 3421625"/>
                      <a:gd name="connsiteY26" fmla="*/ 1607575 h 5877233"/>
                      <a:gd name="connsiteX27" fmla="*/ 2662084 w 3421625"/>
                      <a:gd name="connsiteY27" fmla="*/ 1607575 h 5877233"/>
                      <a:gd name="connsiteX28" fmla="*/ 2654709 w 3421625"/>
                      <a:gd name="connsiteY28" fmla="*/ 1688691 h 5877233"/>
                      <a:gd name="connsiteX29" fmla="*/ 2625213 w 3421625"/>
                      <a:gd name="connsiteY29" fmla="*/ 1725562 h 5877233"/>
                      <a:gd name="connsiteX30" fmla="*/ 2566219 w 3421625"/>
                      <a:gd name="connsiteY30" fmla="*/ 1769807 h 5877233"/>
                      <a:gd name="connsiteX31" fmla="*/ 2507225 w 3421625"/>
                      <a:gd name="connsiteY31" fmla="*/ 1836175 h 5877233"/>
                      <a:gd name="connsiteX32" fmla="*/ 2418735 w 3421625"/>
                      <a:gd name="connsiteY32" fmla="*/ 1814052 h 5877233"/>
                      <a:gd name="connsiteX33" fmla="*/ 2426109 w 3421625"/>
                      <a:gd name="connsiteY33" fmla="*/ 1924665 h 5877233"/>
                      <a:gd name="connsiteX34" fmla="*/ 2219632 w 3421625"/>
                      <a:gd name="connsiteY34" fmla="*/ 2027904 h 5877233"/>
                      <a:gd name="connsiteX35" fmla="*/ 2219632 w 3421625"/>
                      <a:gd name="connsiteY35" fmla="*/ 2027904 h 5877233"/>
                      <a:gd name="connsiteX36" fmla="*/ 2123767 w 3421625"/>
                      <a:gd name="connsiteY36" fmla="*/ 2027904 h 5877233"/>
                      <a:gd name="connsiteX37" fmla="*/ 2027903 w 3421625"/>
                      <a:gd name="connsiteY37" fmla="*/ 2064775 h 5877233"/>
                      <a:gd name="connsiteX38" fmla="*/ 2005780 w 3421625"/>
                      <a:gd name="connsiteY38" fmla="*/ 2145891 h 5877233"/>
                      <a:gd name="connsiteX39" fmla="*/ 1924664 w 3421625"/>
                      <a:gd name="connsiteY39" fmla="*/ 2175388 h 5877233"/>
                      <a:gd name="connsiteX40" fmla="*/ 1806677 w 3421625"/>
                      <a:gd name="connsiteY40" fmla="*/ 2219633 h 5877233"/>
                      <a:gd name="connsiteX41" fmla="*/ 1843548 w 3421625"/>
                      <a:gd name="connsiteY41" fmla="*/ 2286000 h 5877233"/>
                      <a:gd name="connsiteX42" fmla="*/ 1858296 w 3421625"/>
                      <a:gd name="connsiteY42" fmla="*/ 2330246 h 5877233"/>
                      <a:gd name="connsiteX43" fmla="*/ 1821425 w 3421625"/>
                      <a:gd name="connsiteY43" fmla="*/ 2367117 h 5877233"/>
                      <a:gd name="connsiteX44" fmla="*/ 1858296 w 3421625"/>
                      <a:gd name="connsiteY44" fmla="*/ 2485104 h 5877233"/>
                      <a:gd name="connsiteX45" fmla="*/ 1821425 w 3421625"/>
                      <a:gd name="connsiteY45" fmla="*/ 2521975 h 5877233"/>
                      <a:gd name="connsiteX46" fmla="*/ 1791929 w 3421625"/>
                      <a:gd name="connsiteY46" fmla="*/ 2462981 h 5877233"/>
                      <a:gd name="connsiteX47" fmla="*/ 1755058 w 3421625"/>
                      <a:gd name="connsiteY47" fmla="*/ 2426110 h 5877233"/>
                      <a:gd name="connsiteX48" fmla="*/ 1755058 w 3421625"/>
                      <a:gd name="connsiteY48" fmla="*/ 2521975 h 5877233"/>
                      <a:gd name="connsiteX49" fmla="*/ 1718187 w 3421625"/>
                      <a:gd name="connsiteY49" fmla="*/ 2580968 h 5877233"/>
                      <a:gd name="connsiteX50" fmla="*/ 1718187 w 3421625"/>
                      <a:gd name="connsiteY50" fmla="*/ 2610465 h 5877233"/>
                      <a:gd name="connsiteX51" fmla="*/ 1777180 w 3421625"/>
                      <a:gd name="connsiteY51" fmla="*/ 2573594 h 5877233"/>
                      <a:gd name="connsiteX52" fmla="*/ 1821425 w 3421625"/>
                      <a:gd name="connsiteY52" fmla="*/ 2617839 h 5877233"/>
                      <a:gd name="connsiteX53" fmla="*/ 1850922 w 3421625"/>
                      <a:gd name="connsiteY53" fmla="*/ 2610465 h 5877233"/>
                      <a:gd name="connsiteX54" fmla="*/ 1909916 w 3421625"/>
                      <a:gd name="connsiteY54" fmla="*/ 2639962 h 5877233"/>
                      <a:gd name="connsiteX55" fmla="*/ 1946787 w 3421625"/>
                      <a:gd name="connsiteY55" fmla="*/ 2603091 h 5877233"/>
                      <a:gd name="connsiteX56" fmla="*/ 1976284 w 3421625"/>
                      <a:gd name="connsiteY56" fmla="*/ 2706329 h 5877233"/>
                      <a:gd name="connsiteX57" fmla="*/ 2072148 w 3421625"/>
                      <a:gd name="connsiteY57" fmla="*/ 2802194 h 5877233"/>
                      <a:gd name="connsiteX58" fmla="*/ 2123767 w 3421625"/>
                      <a:gd name="connsiteY58" fmla="*/ 2816942 h 5877233"/>
                      <a:gd name="connsiteX59" fmla="*/ 2219632 w 3421625"/>
                      <a:gd name="connsiteY59" fmla="*/ 2868562 h 5877233"/>
                      <a:gd name="connsiteX60" fmla="*/ 2271251 w 3421625"/>
                      <a:gd name="connsiteY60" fmla="*/ 2920181 h 5877233"/>
                      <a:gd name="connsiteX61" fmla="*/ 2278625 w 3421625"/>
                      <a:gd name="connsiteY61" fmla="*/ 2964426 h 5877233"/>
                      <a:gd name="connsiteX62" fmla="*/ 2286000 w 3421625"/>
                      <a:gd name="connsiteY62" fmla="*/ 2993923 h 5877233"/>
                      <a:gd name="connsiteX63" fmla="*/ 2359742 w 3421625"/>
                      <a:gd name="connsiteY63" fmla="*/ 3193026 h 5877233"/>
                      <a:gd name="connsiteX64" fmla="*/ 2426109 w 3421625"/>
                      <a:gd name="connsiteY64" fmla="*/ 3296265 h 5877233"/>
                      <a:gd name="connsiteX65" fmla="*/ 2514600 w 3421625"/>
                      <a:gd name="connsiteY65" fmla="*/ 3443749 h 5877233"/>
                      <a:gd name="connsiteX66" fmla="*/ 2595716 w 3421625"/>
                      <a:gd name="connsiteY66" fmla="*/ 3539613 h 5877233"/>
                      <a:gd name="connsiteX67" fmla="*/ 2595716 w 3421625"/>
                      <a:gd name="connsiteY67" fmla="*/ 3569110 h 5877233"/>
                      <a:gd name="connsiteX68" fmla="*/ 2676832 w 3421625"/>
                      <a:gd name="connsiteY68" fmla="*/ 3635478 h 5877233"/>
                      <a:gd name="connsiteX69" fmla="*/ 2706329 w 3421625"/>
                      <a:gd name="connsiteY69" fmla="*/ 3679723 h 5877233"/>
                      <a:gd name="connsiteX70" fmla="*/ 2691580 w 3421625"/>
                      <a:gd name="connsiteY70" fmla="*/ 3746091 h 5877233"/>
                      <a:gd name="connsiteX71" fmla="*/ 2831690 w 3421625"/>
                      <a:gd name="connsiteY71" fmla="*/ 3841955 h 5877233"/>
                      <a:gd name="connsiteX72" fmla="*/ 2839064 w 3421625"/>
                      <a:gd name="connsiteY72" fmla="*/ 3937820 h 5877233"/>
                      <a:gd name="connsiteX73" fmla="*/ 2861187 w 3421625"/>
                      <a:gd name="connsiteY73" fmla="*/ 4033684 h 5877233"/>
                      <a:gd name="connsiteX74" fmla="*/ 2875935 w 3421625"/>
                      <a:gd name="connsiteY74" fmla="*/ 4166420 h 5877233"/>
                      <a:gd name="connsiteX75" fmla="*/ 2883309 w 3421625"/>
                      <a:gd name="connsiteY75" fmla="*/ 4232788 h 5877233"/>
                      <a:gd name="connsiteX76" fmla="*/ 2853813 w 3421625"/>
                      <a:gd name="connsiteY76" fmla="*/ 4328652 h 5877233"/>
                      <a:gd name="connsiteX77" fmla="*/ 2905432 w 3421625"/>
                      <a:gd name="connsiteY77" fmla="*/ 4402394 h 5877233"/>
                      <a:gd name="connsiteX78" fmla="*/ 2898058 w 3421625"/>
                      <a:gd name="connsiteY78" fmla="*/ 4498259 h 5877233"/>
                      <a:gd name="connsiteX79" fmla="*/ 2853813 w 3421625"/>
                      <a:gd name="connsiteY79" fmla="*/ 4586749 h 5877233"/>
                      <a:gd name="connsiteX80" fmla="*/ 2868561 w 3421625"/>
                      <a:gd name="connsiteY80" fmla="*/ 4645742 h 5877233"/>
                      <a:gd name="connsiteX81" fmla="*/ 2809567 w 3421625"/>
                      <a:gd name="connsiteY81" fmla="*/ 4653117 h 5877233"/>
                      <a:gd name="connsiteX82" fmla="*/ 2861187 w 3421625"/>
                      <a:gd name="connsiteY82" fmla="*/ 4734233 h 5877233"/>
                      <a:gd name="connsiteX83" fmla="*/ 2905432 w 3421625"/>
                      <a:gd name="connsiteY83" fmla="*/ 4645742 h 5877233"/>
                      <a:gd name="connsiteX84" fmla="*/ 2964425 w 3421625"/>
                      <a:gd name="connsiteY84" fmla="*/ 4660491 h 5877233"/>
                      <a:gd name="connsiteX85" fmla="*/ 2964425 w 3421625"/>
                      <a:gd name="connsiteY85" fmla="*/ 4734233 h 5877233"/>
                      <a:gd name="connsiteX86" fmla="*/ 2942303 w 3421625"/>
                      <a:gd name="connsiteY86" fmla="*/ 4785852 h 5877233"/>
                      <a:gd name="connsiteX87" fmla="*/ 2920180 w 3421625"/>
                      <a:gd name="connsiteY87" fmla="*/ 4918588 h 5877233"/>
                      <a:gd name="connsiteX88" fmla="*/ 2912806 w 3421625"/>
                      <a:gd name="connsiteY88" fmla="*/ 4977581 h 5877233"/>
                      <a:gd name="connsiteX89" fmla="*/ 2890684 w 3421625"/>
                      <a:gd name="connsiteY89" fmla="*/ 4999704 h 5877233"/>
                      <a:gd name="connsiteX90" fmla="*/ 2861187 w 3421625"/>
                      <a:gd name="connsiteY90" fmla="*/ 5095568 h 5877233"/>
                      <a:gd name="connsiteX91" fmla="*/ 2861187 w 3421625"/>
                      <a:gd name="connsiteY91" fmla="*/ 5176684 h 5877233"/>
                      <a:gd name="connsiteX92" fmla="*/ 2787445 w 3421625"/>
                      <a:gd name="connsiteY92" fmla="*/ 5191433 h 5877233"/>
                      <a:gd name="connsiteX93" fmla="*/ 2765322 w 3421625"/>
                      <a:gd name="connsiteY93" fmla="*/ 5287297 h 5877233"/>
                      <a:gd name="connsiteX94" fmla="*/ 2706329 w 3421625"/>
                      <a:gd name="connsiteY94" fmla="*/ 5316794 h 5877233"/>
                      <a:gd name="connsiteX95" fmla="*/ 2610464 w 3421625"/>
                      <a:gd name="connsiteY95" fmla="*/ 5302046 h 5877233"/>
                      <a:gd name="connsiteX96" fmla="*/ 2551471 w 3421625"/>
                      <a:gd name="connsiteY96" fmla="*/ 5331542 h 5877233"/>
                      <a:gd name="connsiteX97" fmla="*/ 2485103 w 3421625"/>
                      <a:gd name="connsiteY97" fmla="*/ 5346291 h 5877233"/>
                      <a:gd name="connsiteX98" fmla="*/ 2433484 w 3421625"/>
                      <a:gd name="connsiteY98" fmla="*/ 5309420 h 5877233"/>
                      <a:gd name="connsiteX99" fmla="*/ 2433484 w 3421625"/>
                      <a:gd name="connsiteY99" fmla="*/ 5390536 h 5877233"/>
                      <a:gd name="connsiteX100" fmla="*/ 2322871 w 3421625"/>
                      <a:gd name="connsiteY100" fmla="*/ 5309420 h 5877233"/>
                      <a:gd name="connsiteX101" fmla="*/ 2359742 w 3421625"/>
                      <a:gd name="connsiteY101" fmla="*/ 5405284 h 5877233"/>
                      <a:gd name="connsiteX102" fmla="*/ 2315496 w 3421625"/>
                      <a:gd name="connsiteY102" fmla="*/ 5434781 h 5877233"/>
                      <a:gd name="connsiteX103" fmla="*/ 2315496 w 3421625"/>
                      <a:gd name="connsiteY103" fmla="*/ 5479026 h 5877233"/>
                      <a:gd name="connsiteX104" fmla="*/ 2271251 w 3421625"/>
                      <a:gd name="connsiteY104" fmla="*/ 5493775 h 5877233"/>
                      <a:gd name="connsiteX105" fmla="*/ 2249129 w 3421625"/>
                      <a:gd name="connsiteY105" fmla="*/ 5449529 h 5877233"/>
                      <a:gd name="connsiteX106" fmla="*/ 2204884 w 3421625"/>
                      <a:gd name="connsiteY106" fmla="*/ 5456904 h 5877233"/>
                      <a:gd name="connsiteX107" fmla="*/ 2138516 w 3421625"/>
                      <a:gd name="connsiteY107" fmla="*/ 5456904 h 5877233"/>
                      <a:gd name="connsiteX108" fmla="*/ 2094271 w 3421625"/>
                      <a:gd name="connsiteY108" fmla="*/ 5456904 h 5877233"/>
                      <a:gd name="connsiteX109" fmla="*/ 2086896 w 3421625"/>
                      <a:gd name="connsiteY109" fmla="*/ 5383162 h 5877233"/>
                      <a:gd name="connsiteX110" fmla="*/ 2005780 w 3421625"/>
                      <a:gd name="connsiteY110" fmla="*/ 5427407 h 5877233"/>
                      <a:gd name="connsiteX111" fmla="*/ 1909916 w 3421625"/>
                      <a:gd name="connsiteY111" fmla="*/ 5397910 h 5877233"/>
                      <a:gd name="connsiteX112" fmla="*/ 1836174 w 3421625"/>
                      <a:gd name="connsiteY112" fmla="*/ 5456904 h 5877233"/>
                      <a:gd name="connsiteX113" fmla="*/ 1865671 w 3421625"/>
                      <a:gd name="connsiteY113" fmla="*/ 5501149 h 5877233"/>
                      <a:gd name="connsiteX114" fmla="*/ 1932038 w 3421625"/>
                      <a:gd name="connsiteY114" fmla="*/ 5464278 h 5877233"/>
                      <a:gd name="connsiteX115" fmla="*/ 1961535 w 3421625"/>
                      <a:gd name="connsiteY115" fmla="*/ 5508523 h 5877233"/>
                      <a:gd name="connsiteX116" fmla="*/ 1946787 w 3421625"/>
                      <a:gd name="connsiteY116" fmla="*/ 5545394 h 5877233"/>
                      <a:gd name="connsiteX117" fmla="*/ 1968909 w 3421625"/>
                      <a:gd name="connsiteY117" fmla="*/ 5626510 h 5877233"/>
                      <a:gd name="connsiteX118" fmla="*/ 1983658 w 3421625"/>
                      <a:gd name="connsiteY118" fmla="*/ 5707626 h 5877233"/>
                      <a:gd name="connsiteX119" fmla="*/ 1961535 w 3421625"/>
                      <a:gd name="connsiteY119" fmla="*/ 5759246 h 5877233"/>
                      <a:gd name="connsiteX120" fmla="*/ 1887793 w 3421625"/>
                      <a:gd name="connsiteY120" fmla="*/ 5707626 h 5877233"/>
                      <a:gd name="connsiteX121" fmla="*/ 1902542 w 3421625"/>
                      <a:gd name="connsiteY121" fmla="*/ 5641259 h 5877233"/>
                      <a:gd name="connsiteX122" fmla="*/ 1902542 w 3421625"/>
                      <a:gd name="connsiteY122" fmla="*/ 5597013 h 5877233"/>
                      <a:gd name="connsiteX123" fmla="*/ 1858296 w 3421625"/>
                      <a:gd name="connsiteY123" fmla="*/ 5656007 h 5877233"/>
                      <a:gd name="connsiteX124" fmla="*/ 1791929 w 3421625"/>
                      <a:gd name="connsiteY124" fmla="*/ 5619136 h 5877233"/>
                      <a:gd name="connsiteX125" fmla="*/ 1806677 w 3421625"/>
                      <a:gd name="connsiteY125" fmla="*/ 5552768 h 5877233"/>
                      <a:gd name="connsiteX126" fmla="*/ 1769806 w 3421625"/>
                      <a:gd name="connsiteY126" fmla="*/ 5486400 h 5877233"/>
                      <a:gd name="connsiteX127" fmla="*/ 1703438 w 3421625"/>
                      <a:gd name="connsiteY127" fmla="*/ 5538020 h 5877233"/>
                      <a:gd name="connsiteX128" fmla="*/ 1755058 w 3421625"/>
                      <a:gd name="connsiteY128" fmla="*/ 5641259 h 5877233"/>
                      <a:gd name="connsiteX129" fmla="*/ 1784555 w 3421625"/>
                      <a:gd name="connsiteY129" fmla="*/ 5670755 h 5877233"/>
                      <a:gd name="connsiteX130" fmla="*/ 1784555 w 3421625"/>
                      <a:gd name="connsiteY130" fmla="*/ 5707626 h 5877233"/>
                      <a:gd name="connsiteX131" fmla="*/ 1725561 w 3421625"/>
                      <a:gd name="connsiteY131" fmla="*/ 5700252 h 5877233"/>
                      <a:gd name="connsiteX132" fmla="*/ 1732935 w 3421625"/>
                      <a:gd name="connsiteY132" fmla="*/ 5729749 h 5877233"/>
                      <a:gd name="connsiteX133" fmla="*/ 1681316 w 3421625"/>
                      <a:gd name="connsiteY133" fmla="*/ 5773994 h 5877233"/>
                      <a:gd name="connsiteX134" fmla="*/ 1622322 w 3421625"/>
                      <a:gd name="connsiteY134" fmla="*/ 5766620 h 5877233"/>
                      <a:gd name="connsiteX135" fmla="*/ 1607574 w 3421625"/>
                      <a:gd name="connsiteY135" fmla="*/ 5818239 h 5877233"/>
                      <a:gd name="connsiteX136" fmla="*/ 1511709 w 3421625"/>
                      <a:gd name="connsiteY136" fmla="*/ 5781368 h 5877233"/>
                      <a:gd name="connsiteX137" fmla="*/ 1600200 w 3421625"/>
                      <a:gd name="connsiteY137" fmla="*/ 5729749 h 5877233"/>
                      <a:gd name="connsiteX138" fmla="*/ 1555955 w 3421625"/>
                      <a:gd name="connsiteY138" fmla="*/ 5715000 h 5877233"/>
                      <a:gd name="connsiteX139" fmla="*/ 1563329 w 3421625"/>
                      <a:gd name="connsiteY139" fmla="*/ 5656007 h 5877233"/>
                      <a:gd name="connsiteX140" fmla="*/ 1644445 w 3421625"/>
                      <a:gd name="connsiteY140" fmla="*/ 5611762 h 5877233"/>
                      <a:gd name="connsiteX141" fmla="*/ 1629696 w 3421625"/>
                      <a:gd name="connsiteY141" fmla="*/ 5567517 h 5877233"/>
                      <a:gd name="connsiteX142" fmla="*/ 1622322 w 3421625"/>
                      <a:gd name="connsiteY142" fmla="*/ 5604388 h 5877233"/>
                      <a:gd name="connsiteX143" fmla="*/ 1541206 w 3421625"/>
                      <a:gd name="connsiteY143" fmla="*/ 5641259 h 5877233"/>
                      <a:gd name="connsiteX144" fmla="*/ 1496961 w 3421625"/>
                      <a:gd name="connsiteY144" fmla="*/ 5678129 h 5877233"/>
                      <a:gd name="connsiteX145" fmla="*/ 1504335 w 3421625"/>
                      <a:gd name="connsiteY145" fmla="*/ 5744497 h 5877233"/>
                      <a:gd name="connsiteX146" fmla="*/ 1364225 w 3421625"/>
                      <a:gd name="connsiteY146" fmla="*/ 5781368 h 5877233"/>
                      <a:gd name="connsiteX147" fmla="*/ 1371600 w 3421625"/>
                      <a:gd name="connsiteY147" fmla="*/ 5715000 h 5877233"/>
                      <a:gd name="connsiteX148" fmla="*/ 1327355 w 3421625"/>
                      <a:gd name="connsiteY148" fmla="*/ 5788742 h 5877233"/>
                      <a:gd name="connsiteX149" fmla="*/ 1275735 w 3421625"/>
                      <a:gd name="connsiteY149" fmla="*/ 5877233 h 5877233"/>
                      <a:gd name="connsiteX150" fmla="*/ 1187245 w 3421625"/>
                      <a:gd name="connsiteY150" fmla="*/ 5803491 h 5877233"/>
                      <a:gd name="connsiteX151" fmla="*/ 1187245 w 3421625"/>
                      <a:gd name="connsiteY151" fmla="*/ 5729749 h 5877233"/>
                      <a:gd name="connsiteX152" fmla="*/ 1113503 w 3421625"/>
                      <a:gd name="connsiteY152" fmla="*/ 5692878 h 5877233"/>
                      <a:gd name="connsiteX153" fmla="*/ 1091380 w 3421625"/>
                      <a:gd name="connsiteY153" fmla="*/ 5641259 h 5877233"/>
                      <a:gd name="connsiteX154" fmla="*/ 1076632 w 3421625"/>
                      <a:gd name="connsiteY154" fmla="*/ 5582265 h 5877233"/>
                      <a:gd name="connsiteX155" fmla="*/ 1106129 w 3421625"/>
                      <a:gd name="connsiteY155" fmla="*/ 5552768 h 5877233"/>
                      <a:gd name="connsiteX156" fmla="*/ 1143000 w 3421625"/>
                      <a:gd name="connsiteY156" fmla="*/ 5626510 h 5877233"/>
                      <a:gd name="connsiteX157" fmla="*/ 1201993 w 3421625"/>
                      <a:gd name="connsiteY157" fmla="*/ 5685504 h 5877233"/>
                      <a:gd name="connsiteX158" fmla="*/ 1224116 w 3421625"/>
                      <a:gd name="connsiteY158" fmla="*/ 5685504 h 5877233"/>
                      <a:gd name="connsiteX159" fmla="*/ 1172496 w 3421625"/>
                      <a:gd name="connsiteY159" fmla="*/ 5626510 h 5877233"/>
                      <a:gd name="connsiteX160" fmla="*/ 1165122 w 3421625"/>
                      <a:gd name="connsiteY160" fmla="*/ 5589639 h 5877233"/>
                      <a:gd name="connsiteX161" fmla="*/ 1201993 w 3421625"/>
                      <a:gd name="connsiteY161" fmla="*/ 5545394 h 5877233"/>
                      <a:gd name="connsiteX162" fmla="*/ 1275735 w 3421625"/>
                      <a:gd name="connsiteY162" fmla="*/ 5545394 h 5877233"/>
                      <a:gd name="connsiteX163" fmla="*/ 1275735 w 3421625"/>
                      <a:gd name="connsiteY163" fmla="*/ 5508523 h 5877233"/>
                      <a:gd name="connsiteX164" fmla="*/ 1150374 w 3421625"/>
                      <a:gd name="connsiteY164" fmla="*/ 5545394 h 5877233"/>
                      <a:gd name="connsiteX165" fmla="*/ 1135625 w 3421625"/>
                      <a:gd name="connsiteY165" fmla="*/ 5501149 h 5877233"/>
                      <a:gd name="connsiteX166" fmla="*/ 1076632 w 3421625"/>
                      <a:gd name="connsiteY166" fmla="*/ 5515897 h 5877233"/>
                      <a:gd name="connsiteX167" fmla="*/ 1069258 w 3421625"/>
                      <a:gd name="connsiteY167" fmla="*/ 5449529 h 5877233"/>
                      <a:gd name="connsiteX168" fmla="*/ 1120877 w 3421625"/>
                      <a:gd name="connsiteY168" fmla="*/ 5420033 h 5877233"/>
                      <a:gd name="connsiteX169" fmla="*/ 1150374 w 3421625"/>
                      <a:gd name="connsiteY169" fmla="*/ 5397910 h 5877233"/>
                      <a:gd name="connsiteX170" fmla="*/ 1194619 w 3421625"/>
                      <a:gd name="connsiteY170" fmla="*/ 5397910 h 5877233"/>
                      <a:gd name="connsiteX171" fmla="*/ 1201993 w 3421625"/>
                      <a:gd name="connsiteY171" fmla="*/ 5361039 h 5877233"/>
                      <a:gd name="connsiteX172" fmla="*/ 1128251 w 3421625"/>
                      <a:gd name="connsiteY172" fmla="*/ 5279923 h 5877233"/>
                      <a:gd name="connsiteX173" fmla="*/ 1143000 w 3421625"/>
                      <a:gd name="connsiteY173" fmla="*/ 5250426 h 5877233"/>
                      <a:gd name="connsiteX174" fmla="*/ 1106129 w 3421625"/>
                      <a:gd name="connsiteY174" fmla="*/ 5213555 h 5877233"/>
                      <a:gd name="connsiteX175" fmla="*/ 1172496 w 3421625"/>
                      <a:gd name="connsiteY175" fmla="*/ 5139813 h 5877233"/>
                      <a:gd name="connsiteX176" fmla="*/ 1143000 w 3421625"/>
                      <a:gd name="connsiteY176" fmla="*/ 5125065 h 5877233"/>
                      <a:gd name="connsiteX177" fmla="*/ 1246238 w 3421625"/>
                      <a:gd name="connsiteY177" fmla="*/ 5014452 h 5877233"/>
                      <a:gd name="connsiteX178" fmla="*/ 1172496 w 3421625"/>
                      <a:gd name="connsiteY178" fmla="*/ 4977581 h 5877233"/>
                      <a:gd name="connsiteX179" fmla="*/ 1246238 w 3421625"/>
                      <a:gd name="connsiteY179" fmla="*/ 4933336 h 5877233"/>
                      <a:gd name="connsiteX180" fmla="*/ 1275735 w 3421625"/>
                      <a:gd name="connsiteY180" fmla="*/ 4859594 h 5877233"/>
                      <a:gd name="connsiteX181" fmla="*/ 1349477 w 3421625"/>
                      <a:gd name="connsiteY181" fmla="*/ 4830097 h 5877233"/>
                      <a:gd name="connsiteX182" fmla="*/ 1364225 w 3421625"/>
                      <a:gd name="connsiteY182" fmla="*/ 4800600 h 5877233"/>
                      <a:gd name="connsiteX183" fmla="*/ 1312606 w 3421625"/>
                      <a:gd name="connsiteY183" fmla="*/ 4771104 h 5877233"/>
                      <a:gd name="connsiteX184" fmla="*/ 1334729 w 3421625"/>
                      <a:gd name="connsiteY184" fmla="*/ 4712110 h 5877233"/>
                      <a:gd name="connsiteX185" fmla="*/ 1253613 w 3421625"/>
                      <a:gd name="connsiteY185" fmla="*/ 4616246 h 5877233"/>
                      <a:gd name="connsiteX186" fmla="*/ 1209367 w 3421625"/>
                      <a:gd name="connsiteY186" fmla="*/ 4601497 h 5877233"/>
                      <a:gd name="connsiteX187" fmla="*/ 1253613 w 3421625"/>
                      <a:gd name="connsiteY187" fmla="*/ 4535129 h 5877233"/>
                      <a:gd name="connsiteX188" fmla="*/ 1238864 w 3421625"/>
                      <a:gd name="connsiteY188" fmla="*/ 4468762 h 5877233"/>
                      <a:gd name="connsiteX189" fmla="*/ 1209367 w 3421625"/>
                      <a:gd name="connsiteY189" fmla="*/ 4446639 h 5877233"/>
                      <a:gd name="connsiteX190" fmla="*/ 1268361 w 3421625"/>
                      <a:gd name="connsiteY190" fmla="*/ 4402394 h 5877233"/>
                      <a:gd name="connsiteX191" fmla="*/ 1275735 w 3421625"/>
                      <a:gd name="connsiteY191" fmla="*/ 4365523 h 5877233"/>
                      <a:gd name="connsiteX192" fmla="*/ 1216742 w 3421625"/>
                      <a:gd name="connsiteY192" fmla="*/ 4343400 h 5877233"/>
                      <a:gd name="connsiteX193" fmla="*/ 1209367 w 3421625"/>
                      <a:gd name="connsiteY193" fmla="*/ 4321278 h 5877233"/>
                      <a:gd name="connsiteX194" fmla="*/ 1253613 w 3421625"/>
                      <a:gd name="connsiteY194" fmla="*/ 4299155 h 5877233"/>
                      <a:gd name="connsiteX195" fmla="*/ 1209367 w 3421625"/>
                      <a:gd name="connsiteY195" fmla="*/ 4218039 h 5877233"/>
                      <a:gd name="connsiteX196" fmla="*/ 1201993 w 3421625"/>
                      <a:gd name="connsiteY196" fmla="*/ 4277033 h 5877233"/>
                      <a:gd name="connsiteX197" fmla="*/ 1143000 w 3421625"/>
                      <a:gd name="connsiteY197" fmla="*/ 4277033 h 5877233"/>
                      <a:gd name="connsiteX198" fmla="*/ 1143000 w 3421625"/>
                      <a:gd name="connsiteY198" fmla="*/ 4350775 h 5877233"/>
                      <a:gd name="connsiteX199" fmla="*/ 1120877 w 3421625"/>
                      <a:gd name="connsiteY199" fmla="*/ 4350775 h 5877233"/>
                      <a:gd name="connsiteX200" fmla="*/ 1084006 w 3421625"/>
                      <a:gd name="connsiteY200" fmla="*/ 4254910 h 5877233"/>
                      <a:gd name="connsiteX201" fmla="*/ 1032387 w 3421625"/>
                      <a:gd name="connsiteY201" fmla="*/ 4240162 h 5877233"/>
                      <a:gd name="connsiteX202" fmla="*/ 1010264 w 3421625"/>
                      <a:gd name="connsiteY202" fmla="*/ 4188542 h 5877233"/>
                      <a:gd name="connsiteX203" fmla="*/ 1010264 w 3421625"/>
                      <a:gd name="connsiteY203" fmla="*/ 4129549 h 5877233"/>
                      <a:gd name="connsiteX204" fmla="*/ 1061884 w 3421625"/>
                      <a:gd name="connsiteY204" fmla="*/ 4129549 h 5877233"/>
                      <a:gd name="connsiteX205" fmla="*/ 1069258 w 3421625"/>
                      <a:gd name="connsiteY205" fmla="*/ 4085304 h 5877233"/>
                      <a:gd name="connsiteX206" fmla="*/ 1098755 w 3421625"/>
                      <a:gd name="connsiteY206" fmla="*/ 4085304 h 5877233"/>
                      <a:gd name="connsiteX207" fmla="*/ 1106129 w 3421625"/>
                      <a:gd name="connsiteY207" fmla="*/ 4107426 h 5877233"/>
                      <a:gd name="connsiteX208" fmla="*/ 1143000 w 3421625"/>
                      <a:gd name="connsiteY208" fmla="*/ 4077929 h 5877233"/>
                      <a:gd name="connsiteX209" fmla="*/ 1150374 w 3421625"/>
                      <a:gd name="connsiteY209" fmla="*/ 4151671 h 5877233"/>
                      <a:gd name="connsiteX210" fmla="*/ 1216742 w 3421625"/>
                      <a:gd name="connsiteY210" fmla="*/ 4129549 h 5877233"/>
                      <a:gd name="connsiteX211" fmla="*/ 1143000 w 3421625"/>
                      <a:gd name="connsiteY211" fmla="*/ 4055807 h 5877233"/>
                      <a:gd name="connsiteX212" fmla="*/ 1201993 w 3421625"/>
                      <a:gd name="connsiteY212" fmla="*/ 4033684 h 5877233"/>
                      <a:gd name="connsiteX213" fmla="*/ 1231490 w 3421625"/>
                      <a:gd name="connsiteY213" fmla="*/ 4063181 h 5877233"/>
                      <a:gd name="connsiteX214" fmla="*/ 1231490 w 3421625"/>
                      <a:gd name="connsiteY214" fmla="*/ 3996813 h 5877233"/>
                      <a:gd name="connsiteX215" fmla="*/ 1275735 w 3421625"/>
                      <a:gd name="connsiteY215" fmla="*/ 3996813 h 5877233"/>
                      <a:gd name="connsiteX216" fmla="*/ 1297858 w 3421625"/>
                      <a:gd name="connsiteY216" fmla="*/ 4063181 h 5877233"/>
                      <a:gd name="connsiteX217" fmla="*/ 1364225 w 3421625"/>
                      <a:gd name="connsiteY217" fmla="*/ 4055807 h 5877233"/>
                      <a:gd name="connsiteX218" fmla="*/ 1423219 w 3421625"/>
                      <a:gd name="connsiteY218" fmla="*/ 4144297 h 5877233"/>
                      <a:gd name="connsiteX219" fmla="*/ 1430593 w 3421625"/>
                      <a:gd name="connsiteY219" fmla="*/ 4092678 h 5877233"/>
                      <a:gd name="connsiteX220" fmla="*/ 1511709 w 3421625"/>
                      <a:gd name="connsiteY220" fmla="*/ 4114800 h 5877233"/>
                      <a:gd name="connsiteX221" fmla="*/ 1533832 w 3421625"/>
                      <a:gd name="connsiteY221" fmla="*/ 4092678 h 5877233"/>
                      <a:gd name="connsiteX222" fmla="*/ 1401096 w 3421625"/>
                      <a:gd name="connsiteY222" fmla="*/ 4055807 h 5877233"/>
                      <a:gd name="connsiteX223" fmla="*/ 1401096 w 3421625"/>
                      <a:gd name="connsiteY223" fmla="*/ 4018936 h 5877233"/>
                      <a:gd name="connsiteX224" fmla="*/ 1364225 w 3421625"/>
                      <a:gd name="connsiteY224" fmla="*/ 3989439 h 5877233"/>
                      <a:gd name="connsiteX225" fmla="*/ 1364225 w 3421625"/>
                      <a:gd name="connsiteY225" fmla="*/ 3945194 h 5877233"/>
                      <a:gd name="connsiteX226" fmla="*/ 1378974 w 3421625"/>
                      <a:gd name="connsiteY226" fmla="*/ 3923071 h 5877233"/>
                      <a:gd name="connsiteX227" fmla="*/ 1305232 w 3421625"/>
                      <a:gd name="connsiteY227" fmla="*/ 3952568 h 5877233"/>
                      <a:gd name="connsiteX228" fmla="*/ 1305232 w 3421625"/>
                      <a:gd name="connsiteY228" fmla="*/ 3908323 h 5877233"/>
                      <a:gd name="connsiteX229" fmla="*/ 1275735 w 3421625"/>
                      <a:gd name="connsiteY229" fmla="*/ 3878826 h 5877233"/>
                      <a:gd name="connsiteX230" fmla="*/ 1371600 w 3421625"/>
                      <a:gd name="connsiteY230" fmla="*/ 3841955 h 5877233"/>
                      <a:gd name="connsiteX231" fmla="*/ 1430593 w 3421625"/>
                      <a:gd name="connsiteY231" fmla="*/ 3864078 h 5877233"/>
                      <a:gd name="connsiteX232" fmla="*/ 1378974 w 3421625"/>
                      <a:gd name="connsiteY232" fmla="*/ 3819833 h 5877233"/>
                      <a:gd name="connsiteX233" fmla="*/ 1349477 w 3421625"/>
                      <a:gd name="connsiteY233" fmla="*/ 3819833 h 5877233"/>
                      <a:gd name="connsiteX234" fmla="*/ 1356851 w 3421625"/>
                      <a:gd name="connsiteY234" fmla="*/ 3775588 h 5877233"/>
                      <a:gd name="connsiteX235" fmla="*/ 1305232 w 3421625"/>
                      <a:gd name="connsiteY235" fmla="*/ 3775588 h 5877233"/>
                      <a:gd name="connsiteX236" fmla="*/ 1275735 w 3421625"/>
                      <a:gd name="connsiteY236" fmla="*/ 3753465 h 5877233"/>
                      <a:gd name="connsiteX237" fmla="*/ 1238864 w 3421625"/>
                      <a:gd name="connsiteY237" fmla="*/ 3790336 h 5877233"/>
                      <a:gd name="connsiteX238" fmla="*/ 1194619 w 3421625"/>
                      <a:gd name="connsiteY238" fmla="*/ 3775588 h 5877233"/>
                      <a:gd name="connsiteX239" fmla="*/ 1135625 w 3421625"/>
                      <a:gd name="connsiteY239" fmla="*/ 3687097 h 5877233"/>
                      <a:gd name="connsiteX240" fmla="*/ 1224116 w 3421625"/>
                      <a:gd name="connsiteY240" fmla="*/ 3687097 h 5877233"/>
                      <a:gd name="connsiteX241" fmla="*/ 1305232 w 3421625"/>
                      <a:gd name="connsiteY241" fmla="*/ 3709220 h 5877233"/>
                      <a:gd name="connsiteX242" fmla="*/ 1334729 w 3421625"/>
                      <a:gd name="connsiteY242" fmla="*/ 3701846 h 5877233"/>
                      <a:gd name="connsiteX243" fmla="*/ 1283109 w 3421625"/>
                      <a:gd name="connsiteY243" fmla="*/ 3628104 h 5877233"/>
                      <a:gd name="connsiteX244" fmla="*/ 1201993 w 3421625"/>
                      <a:gd name="connsiteY244" fmla="*/ 3635478 h 5877233"/>
                      <a:gd name="connsiteX245" fmla="*/ 1165122 w 3421625"/>
                      <a:gd name="connsiteY245" fmla="*/ 3569110 h 5877233"/>
                      <a:gd name="connsiteX246" fmla="*/ 1150374 w 3421625"/>
                      <a:gd name="connsiteY246" fmla="*/ 3502742 h 5877233"/>
                      <a:gd name="connsiteX247" fmla="*/ 1194619 w 3421625"/>
                      <a:gd name="connsiteY247" fmla="*/ 3458497 h 5877233"/>
                      <a:gd name="connsiteX248" fmla="*/ 1187245 w 3421625"/>
                      <a:gd name="connsiteY248" fmla="*/ 3421626 h 5877233"/>
                      <a:gd name="connsiteX249" fmla="*/ 1128251 w 3421625"/>
                      <a:gd name="connsiteY249" fmla="*/ 3473246 h 5877233"/>
                      <a:gd name="connsiteX250" fmla="*/ 1098755 w 3421625"/>
                      <a:gd name="connsiteY250" fmla="*/ 3524865 h 5877233"/>
                      <a:gd name="connsiteX251" fmla="*/ 1069258 w 3421625"/>
                      <a:gd name="connsiteY251" fmla="*/ 3480620 h 5877233"/>
                      <a:gd name="connsiteX252" fmla="*/ 1061884 w 3421625"/>
                      <a:gd name="connsiteY252" fmla="*/ 3539613 h 5877233"/>
                      <a:gd name="connsiteX253" fmla="*/ 1010264 w 3421625"/>
                      <a:gd name="connsiteY253" fmla="*/ 3539613 h 5877233"/>
                      <a:gd name="connsiteX254" fmla="*/ 980767 w 3421625"/>
                      <a:gd name="connsiteY254" fmla="*/ 3458497 h 5877233"/>
                      <a:gd name="connsiteX255" fmla="*/ 914400 w 3421625"/>
                      <a:gd name="connsiteY255" fmla="*/ 3480620 h 5877233"/>
                      <a:gd name="connsiteX256" fmla="*/ 884903 w 3421625"/>
                      <a:gd name="connsiteY256" fmla="*/ 3443749 h 5877233"/>
                      <a:gd name="connsiteX257" fmla="*/ 848032 w 3421625"/>
                      <a:gd name="connsiteY257" fmla="*/ 3333136 h 5877233"/>
                      <a:gd name="connsiteX258" fmla="*/ 744793 w 3421625"/>
                      <a:gd name="connsiteY258" fmla="*/ 3333136 h 5877233"/>
                      <a:gd name="connsiteX259" fmla="*/ 766916 w 3421625"/>
                      <a:gd name="connsiteY259" fmla="*/ 3406878 h 5877233"/>
                      <a:gd name="connsiteX260" fmla="*/ 833284 w 3421625"/>
                      <a:gd name="connsiteY260" fmla="*/ 3429000 h 5877233"/>
                      <a:gd name="connsiteX261" fmla="*/ 825909 w 3421625"/>
                      <a:gd name="connsiteY261" fmla="*/ 3473246 h 5877233"/>
                      <a:gd name="connsiteX262" fmla="*/ 766916 w 3421625"/>
                      <a:gd name="connsiteY262" fmla="*/ 3458497 h 5877233"/>
                      <a:gd name="connsiteX263" fmla="*/ 796413 w 3421625"/>
                      <a:gd name="connsiteY263" fmla="*/ 3510117 h 5877233"/>
                      <a:gd name="connsiteX264" fmla="*/ 774290 w 3421625"/>
                      <a:gd name="connsiteY264" fmla="*/ 3532239 h 5877233"/>
                      <a:gd name="connsiteX265" fmla="*/ 722671 w 3421625"/>
                      <a:gd name="connsiteY265" fmla="*/ 3532239 h 5877233"/>
                      <a:gd name="connsiteX266" fmla="*/ 700548 w 3421625"/>
                      <a:gd name="connsiteY266" fmla="*/ 3502742 h 5877233"/>
                      <a:gd name="connsiteX267" fmla="*/ 671051 w 3421625"/>
                      <a:gd name="connsiteY267" fmla="*/ 3554362 h 5877233"/>
                      <a:gd name="connsiteX268" fmla="*/ 538316 w 3421625"/>
                      <a:gd name="connsiteY268" fmla="*/ 3561736 h 5877233"/>
                      <a:gd name="connsiteX269" fmla="*/ 612058 w 3421625"/>
                      <a:gd name="connsiteY269" fmla="*/ 3510117 h 5877233"/>
                      <a:gd name="connsiteX270" fmla="*/ 648929 w 3421625"/>
                      <a:gd name="connsiteY270" fmla="*/ 3465871 h 5877233"/>
                      <a:gd name="connsiteX271" fmla="*/ 707922 w 3421625"/>
                      <a:gd name="connsiteY271" fmla="*/ 3465871 h 5877233"/>
                      <a:gd name="connsiteX272" fmla="*/ 671051 w 3421625"/>
                      <a:gd name="connsiteY272" fmla="*/ 3421626 h 5877233"/>
                      <a:gd name="connsiteX273" fmla="*/ 634180 w 3421625"/>
                      <a:gd name="connsiteY273" fmla="*/ 3473246 h 5877233"/>
                      <a:gd name="connsiteX274" fmla="*/ 575187 w 3421625"/>
                      <a:gd name="connsiteY274" fmla="*/ 3480620 h 5877233"/>
                      <a:gd name="connsiteX275" fmla="*/ 553064 w 3421625"/>
                      <a:gd name="connsiteY275" fmla="*/ 3458497 h 5877233"/>
                      <a:gd name="connsiteX276" fmla="*/ 575187 w 3421625"/>
                      <a:gd name="connsiteY276" fmla="*/ 3421626 h 5877233"/>
                      <a:gd name="connsiteX277" fmla="*/ 553064 w 3421625"/>
                      <a:gd name="connsiteY277" fmla="*/ 3392129 h 5877233"/>
                      <a:gd name="connsiteX278" fmla="*/ 545690 w 3421625"/>
                      <a:gd name="connsiteY278" fmla="*/ 3443749 h 5877233"/>
                      <a:gd name="connsiteX279" fmla="*/ 494071 w 3421625"/>
                      <a:gd name="connsiteY279" fmla="*/ 3443749 h 5877233"/>
                      <a:gd name="connsiteX280" fmla="*/ 405580 w 3421625"/>
                      <a:gd name="connsiteY280" fmla="*/ 3406878 h 5877233"/>
                      <a:gd name="connsiteX281" fmla="*/ 435077 w 3421625"/>
                      <a:gd name="connsiteY281" fmla="*/ 3355259 h 5877233"/>
                      <a:gd name="connsiteX282" fmla="*/ 508819 w 3421625"/>
                      <a:gd name="connsiteY282" fmla="*/ 3362633 h 5877233"/>
                      <a:gd name="connsiteX283" fmla="*/ 508819 w 3421625"/>
                      <a:gd name="connsiteY283" fmla="*/ 3362633 h 5877233"/>
                      <a:gd name="connsiteX284" fmla="*/ 560438 w 3421625"/>
                      <a:gd name="connsiteY284" fmla="*/ 3311013 h 5877233"/>
                      <a:gd name="connsiteX285" fmla="*/ 597309 w 3421625"/>
                      <a:gd name="connsiteY285" fmla="*/ 3340510 h 5877233"/>
                      <a:gd name="connsiteX286" fmla="*/ 545690 w 3421625"/>
                      <a:gd name="connsiteY286" fmla="*/ 3274142 h 5877233"/>
                      <a:gd name="connsiteX287" fmla="*/ 442451 w 3421625"/>
                      <a:gd name="connsiteY287" fmla="*/ 3296265 h 5877233"/>
                      <a:gd name="connsiteX288" fmla="*/ 405580 w 3421625"/>
                      <a:gd name="connsiteY288" fmla="*/ 3296265 h 5877233"/>
                      <a:gd name="connsiteX289" fmla="*/ 368709 w 3421625"/>
                      <a:gd name="connsiteY289" fmla="*/ 3288891 h 5877233"/>
                      <a:gd name="connsiteX290" fmla="*/ 353961 w 3421625"/>
                      <a:gd name="connsiteY290" fmla="*/ 3274142 h 5877233"/>
                      <a:gd name="connsiteX291" fmla="*/ 309716 w 3421625"/>
                      <a:gd name="connsiteY291" fmla="*/ 3288891 h 5877233"/>
                      <a:gd name="connsiteX292" fmla="*/ 272845 w 3421625"/>
                      <a:gd name="connsiteY292" fmla="*/ 3288891 h 5877233"/>
                      <a:gd name="connsiteX293" fmla="*/ 221225 w 3421625"/>
                      <a:gd name="connsiteY293" fmla="*/ 3252020 h 5877233"/>
                      <a:gd name="connsiteX294" fmla="*/ 302342 w 3421625"/>
                      <a:gd name="connsiteY294" fmla="*/ 3215149 h 5877233"/>
                      <a:gd name="connsiteX295" fmla="*/ 361335 w 3421625"/>
                      <a:gd name="connsiteY295" fmla="*/ 3163529 h 5877233"/>
                      <a:gd name="connsiteX296" fmla="*/ 331838 w 3421625"/>
                      <a:gd name="connsiteY296" fmla="*/ 3141407 h 5877233"/>
                      <a:gd name="connsiteX297" fmla="*/ 280219 w 3421625"/>
                      <a:gd name="connsiteY297" fmla="*/ 3156155 h 5877233"/>
                      <a:gd name="connsiteX298" fmla="*/ 221225 w 3421625"/>
                      <a:gd name="connsiteY298" fmla="*/ 3200400 h 5877233"/>
                      <a:gd name="connsiteX299" fmla="*/ 206477 w 3421625"/>
                      <a:gd name="connsiteY299" fmla="*/ 3126659 h 5877233"/>
                      <a:gd name="connsiteX300" fmla="*/ 250722 w 3421625"/>
                      <a:gd name="connsiteY300" fmla="*/ 3119284 h 5877233"/>
                      <a:gd name="connsiteX301" fmla="*/ 346587 w 3421625"/>
                      <a:gd name="connsiteY301" fmla="*/ 3111910 h 5877233"/>
                      <a:gd name="connsiteX302" fmla="*/ 405580 w 3421625"/>
                      <a:gd name="connsiteY302" fmla="*/ 3067665 h 5877233"/>
                      <a:gd name="connsiteX303" fmla="*/ 435077 w 3421625"/>
                      <a:gd name="connsiteY303" fmla="*/ 3038168 h 5877233"/>
                      <a:gd name="connsiteX304" fmla="*/ 412955 w 3421625"/>
                      <a:gd name="connsiteY304" fmla="*/ 2920181 h 5877233"/>
                      <a:gd name="connsiteX305" fmla="*/ 457200 w 3421625"/>
                      <a:gd name="connsiteY305" fmla="*/ 2912807 h 5877233"/>
                      <a:gd name="connsiteX306" fmla="*/ 479322 w 3421625"/>
                      <a:gd name="connsiteY306" fmla="*/ 2920181 h 5877233"/>
                      <a:gd name="connsiteX307" fmla="*/ 471948 w 3421625"/>
                      <a:gd name="connsiteY307" fmla="*/ 2993923 h 5877233"/>
                      <a:gd name="connsiteX308" fmla="*/ 530942 w 3421625"/>
                      <a:gd name="connsiteY308" fmla="*/ 2942304 h 5877233"/>
                      <a:gd name="connsiteX309" fmla="*/ 560438 w 3421625"/>
                      <a:gd name="connsiteY309" fmla="*/ 2898059 h 5877233"/>
                      <a:gd name="connsiteX310" fmla="*/ 671051 w 3421625"/>
                      <a:gd name="connsiteY310" fmla="*/ 2912807 h 5877233"/>
                      <a:gd name="connsiteX311" fmla="*/ 737419 w 3421625"/>
                      <a:gd name="connsiteY311" fmla="*/ 2927555 h 5877233"/>
                      <a:gd name="connsiteX312" fmla="*/ 722671 w 3421625"/>
                      <a:gd name="connsiteY312" fmla="*/ 2861188 h 5877233"/>
                      <a:gd name="connsiteX313" fmla="*/ 619432 w 3421625"/>
                      <a:gd name="connsiteY313" fmla="*/ 2883310 h 5877233"/>
                      <a:gd name="connsiteX314" fmla="*/ 560438 w 3421625"/>
                      <a:gd name="connsiteY314" fmla="*/ 2883310 h 5877233"/>
                      <a:gd name="connsiteX315" fmla="*/ 582561 w 3421625"/>
                      <a:gd name="connsiteY315" fmla="*/ 2839065 h 5877233"/>
                      <a:gd name="connsiteX316" fmla="*/ 516193 w 3421625"/>
                      <a:gd name="connsiteY316" fmla="*/ 2831691 h 5877233"/>
                      <a:gd name="connsiteX317" fmla="*/ 553064 w 3421625"/>
                      <a:gd name="connsiteY317" fmla="*/ 2728452 h 5877233"/>
                      <a:gd name="connsiteX318" fmla="*/ 597309 w 3421625"/>
                      <a:gd name="connsiteY318" fmla="*/ 2617839 h 5877233"/>
                      <a:gd name="connsiteX319" fmla="*/ 648929 w 3421625"/>
                      <a:gd name="connsiteY319" fmla="*/ 2595717 h 5877233"/>
                      <a:gd name="connsiteX320" fmla="*/ 626806 w 3421625"/>
                      <a:gd name="connsiteY320" fmla="*/ 2551471 h 5877233"/>
                      <a:gd name="connsiteX321" fmla="*/ 707922 w 3421625"/>
                      <a:gd name="connsiteY321" fmla="*/ 2477729 h 5877233"/>
                      <a:gd name="connsiteX322" fmla="*/ 648929 w 3421625"/>
                      <a:gd name="connsiteY322" fmla="*/ 2389239 h 5877233"/>
                      <a:gd name="connsiteX323" fmla="*/ 715296 w 3421625"/>
                      <a:gd name="connsiteY323" fmla="*/ 2271252 h 5877233"/>
                      <a:gd name="connsiteX324" fmla="*/ 604684 w 3421625"/>
                      <a:gd name="connsiteY324" fmla="*/ 2352368 h 5877233"/>
                      <a:gd name="connsiteX325" fmla="*/ 582561 w 3421625"/>
                      <a:gd name="connsiteY325" fmla="*/ 2315497 h 5877233"/>
                      <a:gd name="connsiteX326" fmla="*/ 560438 w 3421625"/>
                      <a:gd name="connsiteY326" fmla="*/ 2256504 h 5877233"/>
                      <a:gd name="connsiteX327" fmla="*/ 501445 w 3421625"/>
                      <a:gd name="connsiteY327" fmla="*/ 2278626 h 5877233"/>
                      <a:gd name="connsiteX328" fmla="*/ 435077 w 3421625"/>
                      <a:gd name="connsiteY328" fmla="*/ 2227007 h 5877233"/>
                      <a:gd name="connsiteX329" fmla="*/ 331838 w 3421625"/>
                      <a:gd name="connsiteY329" fmla="*/ 2160639 h 5877233"/>
                      <a:gd name="connsiteX330" fmla="*/ 331838 w 3421625"/>
                      <a:gd name="connsiteY330" fmla="*/ 2249129 h 5877233"/>
                      <a:gd name="connsiteX331" fmla="*/ 302342 w 3421625"/>
                      <a:gd name="connsiteY331" fmla="*/ 2286000 h 5877233"/>
                      <a:gd name="connsiteX332" fmla="*/ 265471 w 3421625"/>
                      <a:gd name="connsiteY332" fmla="*/ 2315497 h 5877233"/>
                      <a:gd name="connsiteX333" fmla="*/ 250722 w 3421625"/>
                      <a:gd name="connsiteY333" fmla="*/ 2256504 h 5877233"/>
                      <a:gd name="connsiteX334" fmla="*/ 243348 w 3421625"/>
                      <a:gd name="connsiteY334" fmla="*/ 2190136 h 5877233"/>
                      <a:gd name="connsiteX335" fmla="*/ 213851 w 3421625"/>
                      <a:gd name="connsiteY335" fmla="*/ 2131142 h 5877233"/>
                      <a:gd name="connsiteX336" fmla="*/ 191729 w 3421625"/>
                      <a:gd name="connsiteY336" fmla="*/ 2123768 h 5877233"/>
                      <a:gd name="connsiteX337" fmla="*/ 147484 w 3421625"/>
                      <a:gd name="connsiteY337" fmla="*/ 2123768 h 5877233"/>
                      <a:gd name="connsiteX338" fmla="*/ 125361 w 3421625"/>
                      <a:gd name="connsiteY338" fmla="*/ 2086897 h 5877233"/>
                      <a:gd name="connsiteX339" fmla="*/ 81116 w 3421625"/>
                      <a:gd name="connsiteY339" fmla="*/ 2101646 h 5877233"/>
                      <a:gd name="connsiteX340" fmla="*/ 73742 w 3421625"/>
                      <a:gd name="connsiteY340" fmla="*/ 2168013 h 5877233"/>
                      <a:gd name="connsiteX341" fmla="*/ 0 w 3421625"/>
                      <a:gd name="connsiteY341" fmla="*/ 2138517 h 5877233"/>
                      <a:gd name="connsiteX342" fmla="*/ 88490 w 3421625"/>
                      <a:gd name="connsiteY342" fmla="*/ 2005781 h 5877233"/>
                      <a:gd name="connsiteX343" fmla="*/ 110613 w 3421625"/>
                      <a:gd name="connsiteY343" fmla="*/ 1917291 h 5877233"/>
                      <a:gd name="connsiteX344" fmla="*/ 184355 w 3421625"/>
                      <a:gd name="connsiteY344" fmla="*/ 1865671 h 5877233"/>
                      <a:gd name="connsiteX345" fmla="*/ 206477 w 3421625"/>
                      <a:gd name="connsiteY345" fmla="*/ 1814052 h 5877233"/>
                      <a:gd name="connsiteX346" fmla="*/ 317090 w 3421625"/>
                      <a:gd name="connsiteY346" fmla="*/ 1769807 h 5877233"/>
                      <a:gd name="connsiteX347" fmla="*/ 449825 w 3421625"/>
                      <a:gd name="connsiteY347" fmla="*/ 1696065 h 5877233"/>
                      <a:gd name="connsiteX348" fmla="*/ 508819 w 3421625"/>
                      <a:gd name="connsiteY348" fmla="*/ 1629697 h 5877233"/>
                      <a:gd name="connsiteX349" fmla="*/ 575187 w 3421625"/>
                      <a:gd name="connsiteY349" fmla="*/ 1555955 h 5877233"/>
                      <a:gd name="connsiteX350" fmla="*/ 671051 w 3421625"/>
                      <a:gd name="connsiteY350" fmla="*/ 1548581 h 5877233"/>
                      <a:gd name="connsiteX351" fmla="*/ 730045 w 3421625"/>
                      <a:gd name="connsiteY351" fmla="*/ 1496962 h 5877233"/>
                      <a:gd name="connsiteX352" fmla="*/ 766916 w 3421625"/>
                      <a:gd name="connsiteY352" fmla="*/ 1482213 h 5877233"/>
                      <a:gd name="connsiteX353" fmla="*/ 818535 w 3421625"/>
                      <a:gd name="connsiteY353" fmla="*/ 1423220 h 5877233"/>
                      <a:gd name="connsiteX354" fmla="*/ 855406 w 3421625"/>
                      <a:gd name="connsiteY354" fmla="*/ 1423220 h 5877233"/>
                      <a:gd name="connsiteX355" fmla="*/ 884903 w 3421625"/>
                      <a:gd name="connsiteY355" fmla="*/ 1378975 h 5877233"/>
                      <a:gd name="connsiteX356" fmla="*/ 929148 w 3421625"/>
                      <a:gd name="connsiteY356" fmla="*/ 1408471 h 5877233"/>
                      <a:gd name="connsiteX357" fmla="*/ 1010264 w 3421625"/>
                      <a:gd name="connsiteY357" fmla="*/ 1378975 h 5877233"/>
                      <a:gd name="connsiteX358" fmla="*/ 1076632 w 3421625"/>
                      <a:gd name="connsiteY358" fmla="*/ 1290484 h 5877233"/>
                      <a:gd name="connsiteX359" fmla="*/ 1187245 w 3421625"/>
                      <a:gd name="connsiteY359" fmla="*/ 1172497 h 5877233"/>
                      <a:gd name="connsiteX360" fmla="*/ 1187245 w 3421625"/>
                      <a:gd name="connsiteY360" fmla="*/ 1113504 h 5877233"/>
                      <a:gd name="connsiteX361" fmla="*/ 1290484 w 3421625"/>
                      <a:gd name="connsiteY361" fmla="*/ 1054510 h 5877233"/>
                      <a:gd name="connsiteX362" fmla="*/ 1283109 w 3421625"/>
                      <a:gd name="connsiteY362" fmla="*/ 1010265 h 5877233"/>
                      <a:gd name="connsiteX363" fmla="*/ 1319980 w 3421625"/>
                      <a:gd name="connsiteY363" fmla="*/ 951271 h 5877233"/>
                      <a:gd name="connsiteX364" fmla="*/ 1312606 w 3421625"/>
                      <a:gd name="connsiteY364" fmla="*/ 899652 h 5877233"/>
                      <a:gd name="connsiteX365" fmla="*/ 1401096 w 3421625"/>
                      <a:gd name="connsiteY365" fmla="*/ 870155 h 5877233"/>
                      <a:gd name="connsiteX366" fmla="*/ 1437967 w 3421625"/>
                      <a:gd name="connsiteY366" fmla="*/ 870155 h 5877233"/>
                      <a:gd name="connsiteX367" fmla="*/ 1489587 w 3421625"/>
                      <a:gd name="connsiteY367" fmla="*/ 825910 h 5877233"/>
                      <a:gd name="connsiteX368" fmla="*/ 1504335 w 3421625"/>
                      <a:gd name="connsiteY368" fmla="*/ 811162 h 5877233"/>
                      <a:gd name="connsiteX369" fmla="*/ 1533832 w 3421625"/>
                      <a:gd name="connsiteY369" fmla="*/ 803788 h 5877233"/>
                      <a:gd name="connsiteX370" fmla="*/ 1555955 w 3421625"/>
                      <a:gd name="connsiteY370" fmla="*/ 884904 h 5877233"/>
                      <a:gd name="connsiteX371" fmla="*/ 1659193 w 3421625"/>
                      <a:gd name="connsiteY371" fmla="*/ 973394 h 5877233"/>
                      <a:gd name="connsiteX372" fmla="*/ 1740309 w 3421625"/>
                      <a:gd name="connsiteY372" fmla="*/ 1025013 h 5877233"/>
                      <a:gd name="connsiteX373" fmla="*/ 1799303 w 3421625"/>
                      <a:gd name="connsiteY373" fmla="*/ 1025013 h 5877233"/>
                      <a:gd name="connsiteX374" fmla="*/ 1865671 w 3421625"/>
                      <a:gd name="connsiteY374" fmla="*/ 1069259 h 5877233"/>
                      <a:gd name="connsiteX375" fmla="*/ 1946787 w 3421625"/>
                      <a:gd name="connsiteY375" fmla="*/ 1047136 h 5877233"/>
                      <a:gd name="connsiteX376" fmla="*/ 1961535 w 3421625"/>
                      <a:gd name="connsiteY376" fmla="*/ 1076633 h 5877233"/>
                      <a:gd name="connsiteX377" fmla="*/ 2027903 w 3421625"/>
                      <a:gd name="connsiteY377" fmla="*/ 1054510 h 5877233"/>
                      <a:gd name="connsiteX378" fmla="*/ 2086896 w 3421625"/>
                      <a:gd name="connsiteY378" fmla="*/ 1076633 h 5877233"/>
                      <a:gd name="connsiteX379" fmla="*/ 2131142 w 3421625"/>
                      <a:gd name="connsiteY379" fmla="*/ 1039762 h 5877233"/>
                      <a:gd name="connsiteX380" fmla="*/ 2175387 w 3421625"/>
                      <a:gd name="connsiteY380" fmla="*/ 973394 h 5877233"/>
                      <a:gd name="connsiteX381" fmla="*/ 2153264 w 3421625"/>
                      <a:gd name="connsiteY381" fmla="*/ 907026 h 5877233"/>
                      <a:gd name="connsiteX382" fmla="*/ 2116393 w 3421625"/>
                      <a:gd name="connsiteY382" fmla="*/ 855407 h 5877233"/>
                      <a:gd name="connsiteX383" fmla="*/ 2109019 w 3421625"/>
                      <a:gd name="connsiteY383" fmla="*/ 803788 h 5877233"/>
                      <a:gd name="connsiteX384" fmla="*/ 2079522 w 3421625"/>
                      <a:gd name="connsiteY384" fmla="*/ 737420 h 5877233"/>
                      <a:gd name="connsiteX385" fmla="*/ 2094271 w 3421625"/>
                      <a:gd name="connsiteY385" fmla="*/ 685800 h 5877233"/>
                      <a:gd name="connsiteX386" fmla="*/ 2079522 w 3421625"/>
                      <a:gd name="connsiteY386" fmla="*/ 597310 h 5877233"/>
                      <a:gd name="connsiteX387" fmla="*/ 2175387 w 3421625"/>
                      <a:gd name="connsiteY387" fmla="*/ 612059 h 5877233"/>
                      <a:gd name="connsiteX388" fmla="*/ 2249129 w 3421625"/>
                      <a:gd name="connsiteY388" fmla="*/ 634181 h 5877233"/>
                      <a:gd name="connsiteX389" fmla="*/ 2337619 w 3421625"/>
                      <a:gd name="connsiteY389" fmla="*/ 678426 h 5877233"/>
                      <a:gd name="connsiteX390" fmla="*/ 2455606 w 3421625"/>
                      <a:gd name="connsiteY390" fmla="*/ 648929 h 5877233"/>
                      <a:gd name="connsiteX391" fmla="*/ 2558845 w 3421625"/>
                      <a:gd name="connsiteY391" fmla="*/ 589936 h 5877233"/>
                      <a:gd name="connsiteX392" fmla="*/ 2632587 w 3421625"/>
                      <a:gd name="connsiteY392" fmla="*/ 523568 h 5877233"/>
                      <a:gd name="connsiteX393" fmla="*/ 2684206 w 3421625"/>
                      <a:gd name="connsiteY393" fmla="*/ 471949 h 5877233"/>
                      <a:gd name="connsiteX394" fmla="*/ 2691580 w 3421625"/>
                      <a:gd name="connsiteY394" fmla="*/ 398207 h 5877233"/>
                      <a:gd name="connsiteX395" fmla="*/ 2750574 w 3421625"/>
                      <a:gd name="connsiteY395" fmla="*/ 368710 h 5877233"/>
                      <a:gd name="connsiteX396" fmla="*/ 2816942 w 3421625"/>
                      <a:gd name="connsiteY396" fmla="*/ 390833 h 5877233"/>
                      <a:gd name="connsiteX397" fmla="*/ 2853813 w 3421625"/>
                      <a:gd name="connsiteY397" fmla="*/ 390833 h 5877233"/>
                      <a:gd name="connsiteX398" fmla="*/ 2898058 w 3421625"/>
                      <a:gd name="connsiteY398" fmla="*/ 346588 h 5877233"/>
                      <a:gd name="connsiteX399" fmla="*/ 2934929 w 3421625"/>
                      <a:gd name="connsiteY399" fmla="*/ 294968 h 5877233"/>
                      <a:gd name="connsiteX400" fmla="*/ 2934929 w 3421625"/>
                      <a:gd name="connsiteY400" fmla="*/ 191729 h 5877233"/>
                      <a:gd name="connsiteX401" fmla="*/ 2949677 w 3421625"/>
                      <a:gd name="connsiteY401" fmla="*/ 140110 h 5877233"/>
                      <a:gd name="connsiteX402" fmla="*/ 2957051 w 3421625"/>
                      <a:gd name="connsiteY402" fmla="*/ 66368 h 5877233"/>
                      <a:gd name="connsiteX403" fmla="*/ 2993922 w 3421625"/>
                      <a:gd name="connsiteY403" fmla="*/ 29497 h 5877233"/>
                      <a:gd name="connsiteX404" fmla="*/ 3052916 w 3421625"/>
                      <a:gd name="connsiteY404" fmla="*/ 14749 h 5877233"/>
                      <a:gd name="connsiteX405" fmla="*/ 3119284 w 3421625"/>
                      <a:gd name="connsiteY405" fmla="*/ 0 h 5877233"/>
                      <a:gd name="connsiteX406" fmla="*/ 3141406 w 3421625"/>
                      <a:gd name="connsiteY406" fmla="*/ 44246 h 5877233"/>
                      <a:gd name="connsiteX407" fmla="*/ 3156155 w 3421625"/>
                      <a:gd name="connsiteY407" fmla="*/ 73742 h 5877233"/>
                      <a:gd name="connsiteX408" fmla="*/ 3193025 w 3421625"/>
                      <a:gd name="connsiteY408" fmla="*/ 95865 h 5877233"/>
                      <a:gd name="connsiteX409" fmla="*/ 3185651 w 3421625"/>
                      <a:gd name="connsiteY409" fmla="*/ 176981 h 5877233"/>
                      <a:gd name="connsiteX410" fmla="*/ 3222522 w 3421625"/>
                      <a:gd name="connsiteY410" fmla="*/ 235975 h 5877233"/>
                      <a:gd name="connsiteX411" fmla="*/ 3274142 w 3421625"/>
                      <a:gd name="connsiteY411" fmla="*/ 272846 h 5877233"/>
                      <a:gd name="connsiteX412" fmla="*/ 3340509 w 3421625"/>
                      <a:gd name="connsiteY412" fmla="*/ 302342 h 5877233"/>
                      <a:gd name="connsiteX413" fmla="*/ 3384755 w 3421625"/>
                      <a:gd name="connsiteY413" fmla="*/ 353962 h 5877233"/>
                      <a:gd name="connsiteX414" fmla="*/ 3392129 w 3421625"/>
                      <a:gd name="connsiteY414" fmla="*/ 405581 h 5877233"/>
                      <a:gd name="connsiteX415" fmla="*/ 3421625 w 3421625"/>
                      <a:gd name="connsiteY415" fmla="*/ 494071 h 58772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  <a:cxn ang="0">
                        <a:pos x="connsiteX362" y="connsiteY362"/>
                      </a:cxn>
                      <a:cxn ang="0">
                        <a:pos x="connsiteX363" y="connsiteY363"/>
                      </a:cxn>
                      <a:cxn ang="0">
                        <a:pos x="connsiteX364" y="connsiteY364"/>
                      </a:cxn>
                      <a:cxn ang="0">
                        <a:pos x="connsiteX365" y="connsiteY365"/>
                      </a:cxn>
                      <a:cxn ang="0">
                        <a:pos x="connsiteX366" y="connsiteY366"/>
                      </a:cxn>
                      <a:cxn ang="0">
                        <a:pos x="connsiteX367" y="connsiteY367"/>
                      </a:cxn>
                      <a:cxn ang="0">
                        <a:pos x="connsiteX368" y="connsiteY368"/>
                      </a:cxn>
                      <a:cxn ang="0">
                        <a:pos x="connsiteX369" y="connsiteY369"/>
                      </a:cxn>
                      <a:cxn ang="0">
                        <a:pos x="connsiteX370" y="connsiteY370"/>
                      </a:cxn>
                      <a:cxn ang="0">
                        <a:pos x="connsiteX371" y="connsiteY371"/>
                      </a:cxn>
                      <a:cxn ang="0">
                        <a:pos x="connsiteX372" y="connsiteY372"/>
                      </a:cxn>
                      <a:cxn ang="0">
                        <a:pos x="connsiteX373" y="connsiteY373"/>
                      </a:cxn>
                      <a:cxn ang="0">
                        <a:pos x="connsiteX374" y="connsiteY374"/>
                      </a:cxn>
                      <a:cxn ang="0">
                        <a:pos x="connsiteX375" y="connsiteY375"/>
                      </a:cxn>
                      <a:cxn ang="0">
                        <a:pos x="connsiteX376" y="connsiteY376"/>
                      </a:cxn>
                      <a:cxn ang="0">
                        <a:pos x="connsiteX377" y="connsiteY377"/>
                      </a:cxn>
                      <a:cxn ang="0">
                        <a:pos x="connsiteX378" y="connsiteY378"/>
                      </a:cxn>
                      <a:cxn ang="0">
                        <a:pos x="connsiteX379" y="connsiteY379"/>
                      </a:cxn>
                      <a:cxn ang="0">
                        <a:pos x="connsiteX380" y="connsiteY380"/>
                      </a:cxn>
                      <a:cxn ang="0">
                        <a:pos x="connsiteX381" y="connsiteY381"/>
                      </a:cxn>
                      <a:cxn ang="0">
                        <a:pos x="connsiteX382" y="connsiteY382"/>
                      </a:cxn>
                      <a:cxn ang="0">
                        <a:pos x="connsiteX383" y="connsiteY383"/>
                      </a:cxn>
                      <a:cxn ang="0">
                        <a:pos x="connsiteX384" y="connsiteY384"/>
                      </a:cxn>
                      <a:cxn ang="0">
                        <a:pos x="connsiteX385" y="connsiteY385"/>
                      </a:cxn>
                      <a:cxn ang="0">
                        <a:pos x="connsiteX386" y="connsiteY386"/>
                      </a:cxn>
                      <a:cxn ang="0">
                        <a:pos x="connsiteX387" y="connsiteY387"/>
                      </a:cxn>
                      <a:cxn ang="0">
                        <a:pos x="connsiteX388" y="connsiteY388"/>
                      </a:cxn>
                      <a:cxn ang="0">
                        <a:pos x="connsiteX389" y="connsiteY389"/>
                      </a:cxn>
                      <a:cxn ang="0">
                        <a:pos x="connsiteX390" y="connsiteY390"/>
                      </a:cxn>
                      <a:cxn ang="0">
                        <a:pos x="connsiteX391" y="connsiteY391"/>
                      </a:cxn>
                      <a:cxn ang="0">
                        <a:pos x="connsiteX392" y="connsiteY392"/>
                      </a:cxn>
                      <a:cxn ang="0">
                        <a:pos x="connsiteX393" y="connsiteY393"/>
                      </a:cxn>
                      <a:cxn ang="0">
                        <a:pos x="connsiteX394" y="connsiteY394"/>
                      </a:cxn>
                      <a:cxn ang="0">
                        <a:pos x="connsiteX395" y="connsiteY395"/>
                      </a:cxn>
                      <a:cxn ang="0">
                        <a:pos x="connsiteX396" y="connsiteY396"/>
                      </a:cxn>
                      <a:cxn ang="0">
                        <a:pos x="connsiteX397" y="connsiteY397"/>
                      </a:cxn>
                      <a:cxn ang="0">
                        <a:pos x="connsiteX398" y="connsiteY398"/>
                      </a:cxn>
                      <a:cxn ang="0">
                        <a:pos x="connsiteX399" y="connsiteY399"/>
                      </a:cxn>
                      <a:cxn ang="0">
                        <a:pos x="connsiteX400" y="connsiteY400"/>
                      </a:cxn>
                      <a:cxn ang="0">
                        <a:pos x="connsiteX401" y="connsiteY401"/>
                      </a:cxn>
                      <a:cxn ang="0">
                        <a:pos x="connsiteX402" y="connsiteY402"/>
                      </a:cxn>
                      <a:cxn ang="0">
                        <a:pos x="connsiteX403" y="connsiteY403"/>
                      </a:cxn>
                      <a:cxn ang="0">
                        <a:pos x="connsiteX404" y="connsiteY404"/>
                      </a:cxn>
                      <a:cxn ang="0">
                        <a:pos x="connsiteX405" y="connsiteY405"/>
                      </a:cxn>
                      <a:cxn ang="0">
                        <a:pos x="connsiteX406" y="connsiteY406"/>
                      </a:cxn>
                      <a:cxn ang="0">
                        <a:pos x="connsiteX407" y="connsiteY407"/>
                      </a:cxn>
                      <a:cxn ang="0">
                        <a:pos x="connsiteX408" y="connsiteY408"/>
                      </a:cxn>
                      <a:cxn ang="0">
                        <a:pos x="connsiteX409" y="connsiteY409"/>
                      </a:cxn>
                      <a:cxn ang="0">
                        <a:pos x="connsiteX410" y="connsiteY410"/>
                      </a:cxn>
                      <a:cxn ang="0">
                        <a:pos x="connsiteX411" y="connsiteY411"/>
                      </a:cxn>
                      <a:cxn ang="0">
                        <a:pos x="connsiteX412" y="connsiteY412"/>
                      </a:cxn>
                      <a:cxn ang="0">
                        <a:pos x="connsiteX413" y="connsiteY413"/>
                      </a:cxn>
                      <a:cxn ang="0">
                        <a:pos x="connsiteX414" y="connsiteY414"/>
                      </a:cxn>
                      <a:cxn ang="0">
                        <a:pos x="connsiteX415" y="connsiteY415"/>
                      </a:cxn>
                    </a:cxnLst>
                    <a:rect l="l" t="t" r="r" b="b"/>
                    <a:pathLst>
                      <a:path w="3421625" h="5877233">
                        <a:moveTo>
                          <a:pt x="3421625" y="494071"/>
                        </a:moveTo>
                        <a:lnTo>
                          <a:pt x="3288890" y="457200"/>
                        </a:lnTo>
                        <a:lnTo>
                          <a:pt x="3281516" y="538317"/>
                        </a:lnTo>
                        <a:lnTo>
                          <a:pt x="3207774" y="567813"/>
                        </a:lnTo>
                        <a:lnTo>
                          <a:pt x="3178277" y="575188"/>
                        </a:lnTo>
                        <a:lnTo>
                          <a:pt x="3170903" y="619433"/>
                        </a:lnTo>
                        <a:lnTo>
                          <a:pt x="3111909" y="648929"/>
                        </a:lnTo>
                        <a:lnTo>
                          <a:pt x="3097161" y="685800"/>
                        </a:lnTo>
                        <a:lnTo>
                          <a:pt x="3082413" y="737420"/>
                        </a:lnTo>
                        <a:lnTo>
                          <a:pt x="3008671" y="789039"/>
                        </a:lnTo>
                        <a:lnTo>
                          <a:pt x="2993922" y="833284"/>
                        </a:lnTo>
                        <a:lnTo>
                          <a:pt x="2949677" y="892278"/>
                        </a:lnTo>
                        <a:lnTo>
                          <a:pt x="2934929" y="943897"/>
                        </a:lnTo>
                        <a:lnTo>
                          <a:pt x="2927555" y="995517"/>
                        </a:lnTo>
                        <a:lnTo>
                          <a:pt x="2927555" y="995517"/>
                        </a:lnTo>
                        <a:lnTo>
                          <a:pt x="2942303" y="1017639"/>
                        </a:lnTo>
                        <a:lnTo>
                          <a:pt x="3001296" y="1098755"/>
                        </a:lnTo>
                        <a:lnTo>
                          <a:pt x="3030793" y="1135626"/>
                        </a:lnTo>
                        <a:lnTo>
                          <a:pt x="2964425" y="1209368"/>
                        </a:lnTo>
                        <a:lnTo>
                          <a:pt x="2986548" y="1283110"/>
                        </a:lnTo>
                        <a:lnTo>
                          <a:pt x="2986548" y="1334729"/>
                        </a:lnTo>
                        <a:lnTo>
                          <a:pt x="3008671" y="1401097"/>
                        </a:lnTo>
                        <a:lnTo>
                          <a:pt x="2993922" y="1460091"/>
                        </a:lnTo>
                        <a:lnTo>
                          <a:pt x="2824316" y="1519084"/>
                        </a:lnTo>
                        <a:lnTo>
                          <a:pt x="2787445" y="1541207"/>
                        </a:lnTo>
                        <a:lnTo>
                          <a:pt x="2765322" y="1585452"/>
                        </a:lnTo>
                        <a:lnTo>
                          <a:pt x="2691580" y="1607575"/>
                        </a:lnTo>
                        <a:lnTo>
                          <a:pt x="2662084" y="1607575"/>
                        </a:lnTo>
                        <a:lnTo>
                          <a:pt x="2654709" y="1688691"/>
                        </a:lnTo>
                        <a:lnTo>
                          <a:pt x="2625213" y="1725562"/>
                        </a:lnTo>
                        <a:lnTo>
                          <a:pt x="2566219" y="1769807"/>
                        </a:lnTo>
                        <a:lnTo>
                          <a:pt x="2507225" y="1836175"/>
                        </a:lnTo>
                        <a:lnTo>
                          <a:pt x="2418735" y="1814052"/>
                        </a:lnTo>
                        <a:lnTo>
                          <a:pt x="2426109" y="1924665"/>
                        </a:lnTo>
                        <a:lnTo>
                          <a:pt x="2219632" y="2027904"/>
                        </a:lnTo>
                        <a:lnTo>
                          <a:pt x="2219632" y="2027904"/>
                        </a:lnTo>
                        <a:lnTo>
                          <a:pt x="2123767" y="2027904"/>
                        </a:lnTo>
                        <a:lnTo>
                          <a:pt x="2027903" y="2064775"/>
                        </a:lnTo>
                        <a:lnTo>
                          <a:pt x="2005780" y="2145891"/>
                        </a:lnTo>
                        <a:lnTo>
                          <a:pt x="1924664" y="2175388"/>
                        </a:lnTo>
                        <a:lnTo>
                          <a:pt x="1806677" y="2219633"/>
                        </a:lnTo>
                        <a:lnTo>
                          <a:pt x="1843548" y="2286000"/>
                        </a:lnTo>
                        <a:lnTo>
                          <a:pt x="1858296" y="2330246"/>
                        </a:lnTo>
                        <a:lnTo>
                          <a:pt x="1821425" y="2367117"/>
                        </a:lnTo>
                        <a:lnTo>
                          <a:pt x="1858296" y="2485104"/>
                        </a:lnTo>
                        <a:lnTo>
                          <a:pt x="1821425" y="2521975"/>
                        </a:lnTo>
                        <a:lnTo>
                          <a:pt x="1791929" y="2462981"/>
                        </a:lnTo>
                        <a:lnTo>
                          <a:pt x="1755058" y="2426110"/>
                        </a:lnTo>
                        <a:lnTo>
                          <a:pt x="1755058" y="2521975"/>
                        </a:lnTo>
                        <a:lnTo>
                          <a:pt x="1718187" y="2580968"/>
                        </a:lnTo>
                        <a:lnTo>
                          <a:pt x="1718187" y="2610465"/>
                        </a:lnTo>
                        <a:lnTo>
                          <a:pt x="1777180" y="2573594"/>
                        </a:lnTo>
                        <a:lnTo>
                          <a:pt x="1821425" y="2617839"/>
                        </a:lnTo>
                        <a:lnTo>
                          <a:pt x="1850922" y="2610465"/>
                        </a:lnTo>
                        <a:lnTo>
                          <a:pt x="1909916" y="2639962"/>
                        </a:lnTo>
                        <a:lnTo>
                          <a:pt x="1946787" y="2603091"/>
                        </a:lnTo>
                        <a:lnTo>
                          <a:pt x="1976284" y="2706329"/>
                        </a:lnTo>
                        <a:lnTo>
                          <a:pt x="2072148" y="2802194"/>
                        </a:lnTo>
                        <a:lnTo>
                          <a:pt x="2123767" y="2816942"/>
                        </a:lnTo>
                        <a:lnTo>
                          <a:pt x="2219632" y="2868562"/>
                        </a:lnTo>
                        <a:lnTo>
                          <a:pt x="2271251" y="2920181"/>
                        </a:lnTo>
                        <a:lnTo>
                          <a:pt x="2278625" y="2964426"/>
                        </a:lnTo>
                        <a:lnTo>
                          <a:pt x="2286000" y="2993923"/>
                        </a:lnTo>
                        <a:lnTo>
                          <a:pt x="2359742" y="3193026"/>
                        </a:lnTo>
                        <a:lnTo>
                          <a:pt x="2426109" y="3296265"/>
                        </a:lnTo>
                        <a:lnTo>
                          <a:pt x="2514600" y="3443749"/>
                        </a:lnTo>
                        <a:lnTo>
                          <a:pt x="2595716" y="3539613"/>
                        </a:lnTo>
                        <a:lnTo>
                          <a:pt x="2595716" y="3569110"/>
                        </a:lnTo>
                        <a:lnTo>
                          <a:pt x="2676832" y="3635478"/>
                        </a:lnTo>
                        <a:lnTo>
                          <a:pt x="2706329" y="3679723"/>
                        </a:lnTo>
                        <a:lnTo>
                          <a:pt x="2691580" y="3746091"/>
                        </a:lnTo>
                        <a:lnTo>
                          <a:pt x="2831690" y="3841955"/>
                        </a:lnTo>
                        <a:lnTo>
                          <a:pt x="2839064" y="3937820"/>
                        </a:lnTo>
                        <a:lnTo>
                          <a:pt x="2861187" y="4033684"/>
                        </a:lnTo>
                        <a:lnTo>
                          <a:pt x="2875935" y="4166420"/>
                        </a:lnTo>
                        <a:lnTo>
                          <a:pt x="2883309" y="4232788"/>
                        </a:lnTo>
                        <a:lnTo>
                          <a:pt x="2853813" y="4328652"/>
                        </a:lnTo>
                        <a:lnTo>
                          <a:pt x="2905432" y="4402394"/>
                        </a:lnTo>
                        <a:lnTo>
                          <a:pt x="2898058" y="4498259"/>
                        </a:lnTo>
                        <a:lnTo>
                          <a:pt x="2853813" y="4586749"/>
                        </a:lnTo>
                        <a:lnTo>
                          <a:pt x="2868561" y="4645742"/>
                        </a:lnTo>
                        <a:lnTo>
                          <a:pt x="2809567" y="4653117"/>
                        </a:lnTo>
                        <a:lnTo>
                          <a:pt x="2861187" y="4734233"/>
                        </a:lnTo>
                        <a:lnTo>
                          <a:pt x="2905432" y="4645742"/>
                        </a:lnTo>
                        <a:lnTo>
                          <a:pt x="2964425" y="4660491"/>
                        </a:lnTo>
                        <a:lnTo>
                          <a:pt x="2964425" y="4734233"/>
                        </a:lnTo>
                        <a:lnTo>
                          <a:pt x="2942303" y="4785852"/>
                        </a:lnTo>
                        <a:lnTo>
                          <a:pt x="2920180" y="4918588"/>
                        </a:lnTo>
                        <a:lnTo>
                          <a:pt x="2912806" y="4977581"/>
                        </a:lnTo>
                        <a:lnTo>
                          <a:pt x="2890684" y="4999704"/>
                        </a:lnTo>
                        <a:lnTo>
                          <a:pt x="2861187" y="5095568"/>
                        </a:lnTo>
                        <a:lnTo>
                          <a:pt x="2861187" y="5176684"/>
                        </a:lnTo>
                        <a:lnTo>
                          <a:pt x="2787445" y="5191433"/>
                        </a:lnTo>
                        <a:lnTo>
                          <a:pt x="2765322" y="5287297"/>
                        </a:lnTo>
                        <a:lnTo>
                          <a:pt x="2706329" y="5316794"/>
                        </a:lnTo>
                        <a:lnTo>
                          <a:pt x="2610464" y="5302046"/>
                        </a:lnTo>
                        <a:lnTo>
                          <a:pt x="2551471" y="5331542"/>
                        </a:lnTo>
                        <a:lnTo>
                          <a:pt x="2485103" y="5346291"/>
                        </a:lnTo>
                        <a:lnTo>
                          <a:pt x="2433484" y="5309420"/>
                        </a:lnTo>
                        <a:lnTo>
                          <a:pt x="2433484" y="5390536"/>
                        </a:lnTo>
                        <a:lnTo>
                          <a:pt x="2322871" y="5309420"/>
                        </a:lnTo>
                        <a:lnTo>
                          <a:pt x="2359742" y="5405284"/>
                        </a:lnTo>
                        <a:lnTo>
                          <a:pt x="2315496" y="5434781"/>
                        </a:lnTo>
                        <a:lnTo>
                          <a:pt x="2315496" y="5479026"/>
                        </a:lnTo>
                        <a:lnTo>
                          <a:pt x="2271251" y="5493775"/>
                        </a:lnTo>
                        <a:lnTo>
                          <a:pt x="2249129" y="5449529"/>
                        </a:lnTo>
                        <a:lnTo>
                          <a:pt x="2204884" y="5456904"/>
                        </a:lnTo>
                        <a:lnTo>
                          <a:pt x="2138516" y="5456904"/>
                        </a:lnTo>
                        <a:lnTo>
                          <a:pt x="2094271" y="5456904"/>
                        </a:lnTo>
                        <a:lnTo>
                          <a:pt x="2086896" y="5383162"/>
                        </a:lnTo>
                        <a:lnTo>
                          <a:pt x="2005780" y="5427407"/>
                        </a:lnTo>
                        <a:lnTo>
                          <a:pt x="1909916" y="5397910"/>
                        </a:lnTo>
                        <a:lnTo>
                          <a:pt x="1836174" y="5456904"/>
                        </a:lnTo>
                        <a:lnTo>
                          <a:pt x="1865671" y="5501149"/>
                        </a:lnTo>
                        <a:lnTo>
                          <a:pt x="1932038" y="5464278"/>
                        </a:lnTo>
                        <a:lnTo>
                          <a:pt x="1961535" y="5508523"/>
                        </a:lnTo>
                        <a:lnTo>
                          <a:pt x="1946787" y="5545394"/>
                        </a:lnTo>
                        <a:lnTo>
                          <a:pt x="1968909" y="5626510"/>
                        </a:lnTo>
                        <a:lnTo>
                          <a:pt x="1983658" y="5707626"/>
                        </a:lnTo>
                        <a:lnTo>
                          <a:pt x="1961535" y="5759246"/>
                        </a:lnTo>
                        <a:lnTo>
                          <a:pt x="1887793" y="5707626"/>
                        </a:lnTo>
                        <a:lnTo>
                          <a:pt x="1902542" y="5641259"/>
                        </a:lnTo>
                        <a:lnTo>
                          <a:pt x="1902542" y="5597013"/>
                        </a:lnTo>
                        <a:lnTo>
                          <a:pt x="1858296" y="5656007"/>
                        </a:lnTo>
                        <a:lnTo>
                          <a:pt x="1791929" y="5619136"/>
                        </a:lnTo>
                        <a:lnTo>
                          <a:pt x="1806677" y="5552768"/>
                        </a:lnTo>
                        <a:lnTo>
                          <a:pt x="1769806" y="5486400"/>
                        </a:lnTo>
                        <a:lnTo>
                          <a:pt x="1703438" y="5538020"/>
                        </a:lnTo>
                        <a:lnTo>
                          <a:pt x="1755058" y="5641259"/>
                        </a:lnTo>
                        <a:lnTo>
                          <a:pt x="1784555" y="5670755"/>
                        </a:lnTo>
                        <a:lnTo>
                          <a:pt x="1784555" y="5707626"/>
                        </a:lnTo>
                        <a:lnTo>
                          <a:pt x="1725561" y="5700252"/>
                        </a:lnTo>
                        <a:lnTo>
                          <a:pt x="1732935" y="5729749"/>
                        </a:lnTo>
                        <a:lnTo>
                          <a:pt x="1681316" y="5773994"/>
                        </a:lnTo>
                        <a:lnTo>
                          <a:pt x="1622322" y="5766620"/>
                        </a:lnTo>
                        <a:lnTo>
                          <a:pt x="1607574" y="5818239"/>
                        </a:lnTo>
                        <a:lnTo>
                          <a:pt x="1511709" y="5781368"/>
                        </a:lnTo>
                        <a:lnTo>
                          <a:pt x="1600200" y="5729749"/>
                        </a:lnTo>
                        <a:lnTo>
                          <a:pt x="1555955" y="5715000"/>
                        </a:lnTo>
                        <a:lnTo>
                          <a:pt x="1563329" y="5656007"/>
                        </a:lnTo>
                        <a:lnTo>
                          <a:pt x="1644445" y="5611762"/>
                        </a:lnTo>
                        <a:lnTo>
                          <a:pt x="1629696" y="5567517"/>
                        </a:lnTo>
                        <a:lnTo>
                          <a:pt x="1622322" y="5604388"/>
                        </a:lnTo>
                        <a:lnTo>
                          <a:pt x="1541206" y="5641259"/>
                        </a:lnTo>
                        <a:lnTo>
                          <a:pt x="1496961" y="5678129"/>
                        </a:lnTo>
                        <a:lnTo>
                          <a:pt x="1504335" y="5744497"/>
                        </a:lnTo>
                        <a:lnTo>
                          <a:pt x="1364225" y="5781368"/>
                        </a:lnTo>
                        <a:lnTo>
                          <a:pt x="1371600" y="5715000"/>
                        </a:lnTo>
                        <a:lnTo>
                          <a:pt x="1327355" y="5788742"/>
                        </a:lnTo>
                        <a:lnTo>
                          <a:pt x="1275735" y="5877233"/>
                        </a:lnTo>
                        <a:lnTo>
                          <a:pt x="1187245" y="5803491"/>
                        </a:lnTo>
                        <a:lnTo>
                          <a:pt x="1187245" y="5729749"/>
                        </a:lnTo>
                        <a:lnTo>
                          <a:pt x="1113503" y="5692878"/>
                        </a:lnTo>
                        <a:lnTo>
                          <a:pt x="1091380" y="5641259"/>
                        </a:lnTo>
                        <a:lnTo>
                          <a:pt x="1076632" y="5582265"/>
                        </a:lnTo>
                        <a:lnTo>
                          <a:pt x="1106129" y="5552768"/>
                        </a:lnTo>
                        <a:lnTo>
                          <a:pt x="1143000" y="5626510"/>
                        </a:lnTo>
                        <a:lnTo>
                          <a:pt x="1201993" y="5685504"/>
                        </a:lnTo>
                        <a:lnTo>
                          <a:pt x="1224116" y="5685504"/>
                        </a:lnTo>
                        <a:lnTo>
                          <a:pt x="1172496" y="5626510"/>
                        </a:lnTo>
                        <a:lnTo>
                          <a:pt x="1165122" y="5589639"/>
                        </a:lnTo>
                        <a:lnTo>
                          <a:pt x="1201993" y="5545394"/>
                        </a:lnTo>
                        <a:lnTo>
                          <a:pt x="1275735" y="5545394"/>
                        </a:lnTo>
                        <a:lnTo>
                          <a:pt x="1275735" y="5508523"/>
                        </a:lnTo>
                        <a:lnTo>
                          <a:pt x="1150374" y="5545394"/>
                        </a:lnTo>
                        <a:lnTo>
                          <a:pt x="1135625" y="5501149"/>
                        </a:lnTo>
                        <a:lnTo>
                          <a:pt x="1076632" y="5515897"/>
                        </a:lnTo>
                        <a:lnTo>
                          <a:pt x="1069258" y="5449529"/>
                        </a:lnTo>
                        <a:lnTo>
                          <a:pt x="1120877" y="5420033"/>
                        </a:lnTo>
                        <a:lnTo>
                          <a:pt x="1150374" y="5397910"/>
                        </a:lnTo>
                        <a:lnTo>
                          <a:pt x="1194619" y="5397910"/>
                        </a:lnTo>
                        <a:lnTo>
                          <a:pt x="1201993" y="5361039"/>
                        </a:lnTo>
                        <a:lnTo>
                          <a:pt x="1128251" y="5279923"/>
                        </a:lnTo>
                        <a:lnTo>
                          <a:pt x="1143000" y="5250426"/>
                        </a:lnTo>
                        <a:lnTo>
                          <a:pt x="1106129" y="5213555"/>
                        </a:lnTo>
                        <a:lnTo>
                          <a:pt x="1172496" y="5139813"/>
                        </a:lnTo>
                        <a:lnTo>
                          <a:pt x="1143000" y="5125065"/>
                        </a:lnTo>
                        <a:lnTo>
                          <a:pt x="1246238" y="5014452"/>
                        </a:lnTo>
                        <a:lnTo>
                          <a:pt x="1172496" y="4977581"/>
                        </a:lnTo>
                        <a:lnTo>
                          <a:pt x="1246238" y="4933336"/>
                        </a:lnTo>
                        <a:lnTo>
                          <a:pt x="1275735" y="4859594"/>
                        </a:lnTo>
                        <a:lnTo>
                          <a:pt x="1349477" y="4830097"/>
                        </a:lnTo>
                        <a:lnTo>
                          <a:pt x="1364225" y="4800600"/>
                        </a:lnTo>
                        <a:lnTo>
                          <a:pt x="1312606" y="4771104"/>
                        </a:lnTo>
                        <a:lnTo>
                          <a:pt x="1334729" y="4712110"/>
                        </a:lnTo>
                        <a:lnTo>
                          <a:pt x="1253613" y="4616246"/>
                        </a:lnTo>
                        <a:lnTo>
                          <a:pt x="1209367" y="4601497"/>
                        </a:lnTo>
                        <a:lnTo>
                          <a:pt x="1253613" y="4535129"/>
                        </a:lnTo>
                        <a:lnTo>
                          <a:pt x="1238864" y="4468762"/>
                        </a:lnTo>
                        <a:lnTo>
                          <a:pt x="1209367" y="4446639"/>
                        </a:lnTo>
                        <a:lnTo>
                          <a:pt x="1268361" y="4402394"/>
                        </a:lnTo>
                        <a:lnTo>
                          <a:pt x="1275735" y="4365523"/>
                        </a:lnTo>
                        <a:lnTo>
                          <a:pt x="1216742" y="4343400"/>
                        </a:lnTo>
                        <a:lnTo>
                          <a:pt x="1209367" y="4321278"/>
                        </a:lnTo>
                        <a:lnTo>
                          <a:pt x="1253613" y="4299155"/>
                        </a:lnTo>
                        <a:lnTo>
                          <a:pt x="1209367" y="4218039"/>
                        </a:lnTo>
                        <a:lnTo>
                          <a:pt x="1201993" y="4277033"/>
                        </a:lnTo>
                        <a:lnTo>
                          <a:pt x="1143000" y="4277033"/>
                        </a:lnTo>
                        <a:lnTo>
                          <a:pt x="1143000" y="4350775"/>
                        </a:lnTo>
                        <a:lnTo>
                          <a:pt x="1120877" y="4350775"/>
                        </a:lnTo>
                        <a:lnTo>
                          <a:pt x="1084006" y="4254910"/>
                        </a:lnTo>
                        <a:lnTo>
                          <a:pt x="1032387" y="4240162"/>
                        </a:lnTo>
                        <a:lnTo>
                          <a:pt x="1010264" y="4188542"/>
                        </a:lnTo>
                        <a:lnTo>
                          <a:pt x="1010264" y="4129549"/>
                        </a:lnTo>
                        <a:lnTo>
                          <a:pt x="1061884" y="4129549"/>
                        </a:lnTo>
                        <a:lnTo>
                          <a:pt x="1069258" y="4085304"/>
                        </a:lnTo>
                        <a:lnTo>
                          <a:pt x="1098755" y="4085304"/>
                        </a:lnTo>
                        <a:lnTo>
                          <a:pt x="1106129" y="4107426"/>
                        </a:lnTo>
                        <a:lnTo>
                          <a:pt x="1143000" y="4077929"/>
                        </a:lnTo>
                        <a:lnTo>
                          <a:pt x="1150374" y="4151671"/>
                        </a:lnTo>
                        <a:lnTo>
                          <a:pt x="1216742" y="4129549"/>
                        </a:lnTo>
                        <a:lnTo>
                          <a:pt x="1143000" y="4055807"/>
                        </a:lnTo>
                        <a:lnTo>
                          <a:pt x="1201993" y="4033684"/>
                        </a:lnTo>
                        <a:lnTo>
                          <a:pt x="1231490" y="4063181"/>
                        </a:lnTo>
                        <a:lnTo>
                          <a:pt x="1231490" y="3996813"/>
                        </a:lnTo>
                        <a:lnTo>
                          <a:pt x="1275735" y="3996813"/>
                        </a:lnTo>
                        <a:lnTo>
                          <a:pt x="1297858" y="4063181"/>
                        </a:lnTo>
                        <a:lnTo>
                          <a:pt x="1364225" y="4055807"/>
                        </a:lnTo>
                        <a:lnTo>
                          <a:pt x="1423219" y="4144297"/>
                        </a:lnTo>
                        <a:lnTo>
                          <a:pt x="1430593" y="4092678"/>
                        </a:lnTo>
                        <a:lnTo>
                          <a:pt x="1511709" y="4114800"/>
                        </a:lnTo>
                        <a:lnTo>
                          <a:pt x="1533832" y="4092678"/>
                        </a:lnTo>
                        <a:lnTo>
                          <a:pt x="1401096" y="4055807"/>
                        </a:lnTo>
                        <a:lnTo>
                          <a:pt x="1401096" y="4018936"/>
                        </a:lnTo>
                        <a:lnTo>
                          <a:pt x="1364225" y="3989439"/>
                        </a:lnTo>
                        <a:lnTo>
                          <a:pt x="1364225" y="3945194"/>
                        </a:lnTo>
                        <a:lnTo>
                          <a:pt x="1378974" y="3923071"/>
                        </a:lnTo>
                        <a:lnTo>
                          <a:pt x="1305232" y="3952568"/>
                        </a:lnTo>
                        <a:lnTo>
                          <a:pt x="1305232" y="3908323"/>
                        </a:lnTo>
                        <a:lnTo>
                          <a:pt x="1275735" y="3878826"/>
                        </a:lnTo>
                        <a:lnTo>
                          <a:pt x="1371600" y="3841955"/>
                        </a:lnTo>
                        <a:lnTo>
                          <a:pt x="1430593" y="3864078"/>
                        </a:lnTo>
                        <a:lnTo>
                          <a:pt x="1378974" y="3819833"/>
                        </a:lnTo>
                        <a:lnTo>
                          <a:pt x="1349477" y="3819833"/>
                        </a:lnTo>
                        <a:lnTo>
                          <a:pt x="1356851" y="3775588"/>
                        </a:lnTo>
                        <a:lnTo>
                          <a:pt x="1305232" y="3775588"/>
                        </a:lnTo>
                        <a:lnTo>
                          <a:pt x="1275735" y="3753465"/>
                        </a:lnTo>
                        <a:lnTo>
                          <a:pt x="1238864" y="3790336"/>
                        </a:lnTo>
                        <a:lnTo>
                          <a:pt x="1194619" y="3775588"/>
                        </a:lnTo>
                        <a:lnTo>
                          <a:pt x="1135625" y="3687097"/>
                        </a:lnTo>
                        <a:lnTo>
                          <a:pt x="1224116" y="3687097"/>
                        </a:lnTo>
                        <a:lnTo>
                          <a:pt x="1305232" y="3709220"/>
                        </a:lnTo>
                        <a:lnTo>
                          <a:pt x="1334729" y="3701846"/>
                        </a:lnTo>
                        <a:lnTo>
                          <a:pt x="1283109" y="3628104"/>
                        </a:lnTo>
                        <a:lnTo>
                          <a:pt x="1201993" y="3635478"/>
                        </a:lnTo>
                        <a:lnTo>
                          <a:pt x="1165122" y="3569110"/>
                        </a:lnTo>
                        <a:lnTo>
                          <a:pt x="1150374" y="3502742"/>
                        </a:lnTo>
                        <a:lnTo>
                          <a:pt x="1194619" y="3458497"/>
                        </a:lnTo>
                        <a:lnTo>
                          <a:pt x="1187245" y="3421626"/>
                        </a:lnTo>
                        <a:lnTo>
                          <a:pt x="1128251" y="3473246"/>
                        </a:lnTo>
                        <a:lnTo>
                          <a:pt x="1098755" y="3524865"/>
                        </a:lnTo>
                        <a:lnTo>
                          <a:pt x="1069258" y="3480620"/>
                        </a:lnTo>
                        <a:lnTo>
                          <a:pt x="1061884" y="3539613"/>
                        </a:lnTo>
                        <a:lnTo>
                          <a:pt x="1010264" y="3539613"/>
                        </a:lnTo>
                        <a:lnTo>
                          <a:pt x="980767" y="3458497"/>
                        </a:lnTo>
                        <a:lnTo>
                          <a:pt x="914400" y="3480620"/>
                        </a:lnTo>
                        <a:lnTo>
                          <a:pt x="884903" y="3443749"/>
                        </a:lnTo>
                        <a:lnTo>
                          <a:pt x="848032" y="3333136"/>
                        </a:lnTo>
                        <a:lnTo>
                          <a:pt x="744793" y="3333136"/>
                        </a:lnTo>
                        <a:lnTo>
                          <a:pt x="766916" y="3406878"/>
                        </a:lnTo>
                        <a:lnTo>
                          <a:pt x="833284" y="3429000"/>
                        </a:lnTo>
                        <a:lnTo>
                          <a:pt x="825909" y="3473246"/>
                        </a:lnTo>
                        <a:lnTo>
                          <a:pt x="766916" y="3458497"/>
                        </a:lnTo>
                        <a:lnTo>
                          <a:pt x="796413" y="3510117"/>
                        </a:lnTo>
                        <a:lnTo>
                          <a:pt x="774290" y="3532239"/>
                        </a:lnTo>
                        <a:lnTo>
                          <a:pt x="722671" y="3532239"/>
                        </a:lnTo>
                        <a:lnTo>
                          <a:pt x="700548" y="3502742"/>
                        </a:lnTo>
                        <a:lnTo>
                          <a:pt x="671051" y="3554362"/>
                        </a:lnTo>
                        <a:lnTo>
                          <a:pt x="538316" y="3561736"/>
                        </a:lnTo>
                        <a:lnTo>
                          <a:pt x="612058" y="3510117"/>
                        </a:lnTo>
                        <a:lnTo>
                          <a:pt x="648929" y="3465871"/>
                        </a:lnTo>
                        <a:lnTo>
                          <a:pt x="707922" y="3465871"/>
                        </a:lnTo>
                        <a:lnTo>
                          <a:pt x="671051" y="3421626"/>
                        </a:lnTo>
                        <a:lnTo>
                          <a:pt x="634180" y="3473246"/>
                        </a:lnTo>
                        <a:lnTo>
                          <a:pt x="575187" y="3480620"/>
                        </a:lnTo>
                        <a:lnTo>
                          <a:pt x="553064" y="3458497"/>
                        </a:lnTo>
                        <a:lnTo>
                          <a:pt x="575187" y="3421626"/>
                        </a:lnTo>
                        <a:lnTo>
                          <a:pt x="553064" y="3392129"/>
                        </a:lnTo>
                        <a:lnTo>
                          <a:pt x="545690" y="3443749"/>
                        </a:lnTo>
                        <a:lnTo>
                          <a:pt x="494071" y="3443749"/>
                        </a:lnTo>
                        <a:lnTo>
                          <a:pt x="405580" y="3406878"/>
                        </a:lnTo>
                        <a:lnTo>
                          <a:pt x="435077" y="3355259"/>
                        </a:lnTo>
                        <a:lnTo>
                          <a:pt x="508819" y="3362633"/>
                        </a:lnTo>
                        <a:lnTo>
                          <a:pt x="508819" y="3362633"/>
                        </a:lnTo>
                        <a:lnTo>
                          <a:pt x="560438" y="3311013"/>
                        </a:lnTo>
                        <a:lnTo>
                          <a:pt x="597309" y="3340510"/>
                        </a:lnTo>
                        <a:lnTo>
                          <a:pt x="545690" y="3274142"/>
                        </a:lnTo>
                        <a:lnTo>
                          <a:pt x="442451" y="3296265"/>
                        </a:lnTo>
                        <a:lnTo>
                          <a:pt x="405580" y="3296265"/>
                        </a:lnTo>
                        <a:lnTo>
                          <a:pt x="368709" y="3288891"/>
                        </a:lnTo>
                        <a:lnTo>
                          <a:pt x="353961" y="3274142"/>
                        </a:lnTo>
                        <a:lnTo>
                          <a:pt x="309716" y="3288891"/>
                        </a:lnTo>
                        <a:lnTo>
                          <a:pt x="272845" y="3288891"/>
                        </a:lnTo>
                        <a:lnTo>
                          <a:pt x="221225" y="3252020"/>
                        </a:lnTo>
                        <a:lnTo>
                          <a:pt x="302342" y="3215149"/>
                        </a:lnTo>
                        <a:lnTo>
                          <a:pt x="361335" y="3163529"/>
                        </a:lnTo>
                        <a:lnTo>
                          <a:pt x="331838" y="3141407"/>
                        </a:lnTo>
                        <a:lnTo>
                          <a:pt x="280219" y="3156155"/>
                        </a:lnTo>
                        <a:lnTo>
                          <a:pt x="221225" y="3200400"/>
                        </a:lnTo>
                        <a:lnTo>
                          <a:pt x="206477" y="3126659"/>
                        </a:lnTo>
                        <a:lnTo>
                          <a:pt x="250722" y="3119284"/>
                        </a:lnTo>
                        <a:lnTo>
                          <a:pt x="346587" y="3111910"/>
                        </a:lnTo>
                        <a:lnTo>
                          <a:pt x="405580" y="3067665"/>
                        </a:lnTo>
                        <a:lnTo>
                          <a:pt x="435077" y="3038168"/>
                        </a:lnTo>
                        <a:lnTo>
                          <a:pt x="412955" y="2920181"/>
                        </a:lnTo>
                        <a:lnTo>
                          <a:pt x="457200" y="2912807"/>
                        </a:lnTo>
                        <a:lnTo>
                          <a:pt x="479322" y="2920181"/>
                        </a:lnTo>
                        <a:lnTo>
                          <a:pt x="471948" y="2993923"/>
                        </a:lnTo>
                        <a:lnTo>
                          <a:pt x="530942" y="2942304"/>
                        </a:lnTo>
                        <a:lnTo>
                          <a:pt x="560438" y="2898059"/>
                        </a:lnTo>
                        <a:lnTo>
                          <a:pt x="671051" y="2912807"/>
                        </a:lnTo>
                        <a:lnTo>
                          <a:pt x="737419" y="2927555"/>
                        </a:lnTo>
                        <a:lnTo>
                          <a:pt x="722671" y="2861188"/>
                        </a:lnTo>
                        <a:lnTo>
                          <a:pt x="619432" y="2883310"/>
                        </a:lnTo>
                        <a:lnTo>
                          <a:pt x="560438" y="2883310"/>
                        </a:lnTo>
                        <a:lnTo>
                          <a:pt x="582561" y="2839065"/>
                        </a:lnTo>
                        <a:lnTo>
                          <a:pt x="516193" y="2831691"/>
                        </a:lnTo>
                        <a:lnTo>
                          <a:pt x="553064" y="2728452"/>
                        </a:lnTo>
                        <a:lnTo>
                          <a:pt x="597309" y="2617839"/>
                        </a:lnTo>
                        <a:lnTo>
                          <a:pt x="648929" y="2595717"/>
                        </a:lnTo>
                        <a:lnTo>
                          <a:pt x="626806" y="2551471"/>
                        </a:lnTo>
                        <a:lnTo>
                          <a:pt x="707922" y="2477729"/>
                        </a:lnTo>
                        <a:lnTo>
                          <a:pt x="648929" y="2389239"/>
                        </a:lnTo>
                        <a:lnTo>
                          <a:pt x="715296" y="2271252"/>
                        </a:lnTo>
                        <a:lnTo>
                          <a:pt x="604684" y="2352368"/>
                        </a:lnTo>
                        <a:lnTo>
                          <a:pt x="582561" y="2315497"/>
                        </a:lnTo>
                        <a:lnTo>
                          <a:pt x="560438" y="2256504"/>
                        </a:lnTo>
                        <a:lnTo>
                          <a:pt x="501445" y="2278626"/>
                        </a:lnTo>
                        <a:lnTo>
                          <a:pt x="435077" y="2227007"/>
                        </a:lnTo>
                        <a:lnTo>
                          <a:pt x="331838" y="2160639"/>
                        </a:lnTo>
                        <a:lnTo>
                          <a:pt x="331838" y="2249129"/>
                        </a:lnTo>
                        <a:lnTo>
                          <a:pt x="302342" y="2286000"/>
                        </a:lnTo>
                        <a:lnTo>
                          <a:pt x="265471" y="2315497"/>
                        </a:lnTo>
                        <a:lnTo>
                          <a:pt x="250722" y="2256504"/>
                        </a:lnTo>
                        <a:lnTo>
                          <a:pt x="243348" y="2190136"/>
                        </a:lnTo>
                        <a:lnTo>
                          <a:pt x="213851" y="2131142"/>
                        </a:lnTo>
                        <a:lnTo>
                          <a:pt x="191729" y="2123768"/>
                        </a:lnTo>
                        <a:lnTo>
                          <a:pt x="147484" y="2123768"/>
                        </a:lnTo>
                        <a:lnTo>
                          <a:pt x="125361" y="2086897"/>
                        </a:lnTo>
                        <a:lnTo>
                          <a:pt x="81116" y="2101646"/>
                        </a:lnTo>
                        <a:lnTo>
                          <a:pt x="73742" y="2168013"/>
                        </a:lnTo>
                        <a:lnTo>
                          <a:pt x="0" y="2138517"/>
                        </a:lnTo>
                        <a:lnTo>
                          <a:pt x="88490" y="2005781"/>
                        </a:lnTo>
                        <a:lnTo>
                          <a:pt x="110613" y="1917291"/>
                        </a:lnTo>
                        <a:lnTo>
                          <a:pt x="184355" y="1865671"/>
                        </a:lnTo>
                        <a:lnTo>
                          <a:pt x="206477" y="1814052"/>
                        </a:lnTo>
                        <a:lnTo>
                          <a:pt x="317090" y="1769807"/>
                        </a:lnTo>
                        <a:lnTo>
                          <a:pt x="449825" y="1696065"/>
                        </a:lnTo>
                        <a:lnTo>
                          <a:pt x="508819" y="1629697"/>
                        </a:lnTo>
                        <a:lnTo>
                          <a:pt x="575187" y="1555955"/>
                        </a:lnTo>
                        <a:lnTo>
                          <a:pt x="671051" y="1548581"/>
                        </a:lnTo>
                        <a:lnTo>
                          <a:pt x="730045" y="1496962"/>
                        </a:lnTo>
                        <a:lnTo>
                          <a:pt x="766916" y="1482213"/>
                        </a:lnTo>
                        <a:lnTo>
                          <a:pt x="818535" y="1423220"/>
                        </a:lnTo>
                        <a:lnTo>
                          <a:pt x="855406" y="1423220"/>
                        </a:lnTo>
                        <a:lnTo>
                          <a:pt x="884903" y="1378975"/>
                        </a:lnTo>
                        <a:lnTo>
                          <a:pt x="929148" y="1408471"/>
                        </a:lnTo>
                        <a:lnTo>
                          <a:pt x="1010264" y="1378975"/>
                        </a:lnTo>
                        <a:lnTo>
                          <a:pt x="1076632" y="1290484"/>
                        </a:lnTo>
                        <a:lnTo>
                          <a:pt x="1187245" y="1172497"/>
                        </a:lnTo>
                        <a:lnTo>
                          <a:pt x="1187245" y="1113504"/>
                        </a:lnTo>
                        <a:lnTo>
                          <a:pt x="1290484" y="1054510"/>
                        </a:lnTo>
                        <a:lnTo>
                          <a:pt x="1283109" y="1010265"/>
                        </a:lnTo>
                        <a:lnTo>
                          <a:pt x="1319980" y="951271"/>
                        </a:lnTo>
                        <a:lnTo>
                          <a:pt x="1312606" y="899652"/>
                        </a:lnTo>
                        <a:lnTo>
                          <a:pt x="1401096" y="870155"/>
                        </a:lnTo>
                        <a:lnTo>
                          <a:pt x="1437967" y="870155"/>
                        </a:lnTo>
                        <a:lnTo>
                          <a:pt x="1489587" y="825910"/>
                        </a:lnTo>
                        <a:lnTo>
                          <a:pt x="1504335" y="811162"/>
                        </a:lnTo>
                        <a:lnTo>
                          <a:pt x="1533832" y="803788"/>
                        </a:lnTo>
                        <a:lnTo>
                          <a:pt x="1555955" y="884904"/>
                        </a:lnTo>
                        <a:lnTo>
                          <a:pt x="1659193" y="973394"/>
                        </a:lnTo>
                        <a:lnTo>
                          <a:pt x="1740309" y="1025013"/>
                        </a:lnTo>
                        <a:lnTo>
                          <a:pt x="1799303" y="1025013"/>
                        </a:lnTo>
                        <a:lnTo>
                          <a:pt x="1865671" y="1069259"/>
                        </a:lnTo>
                        <a:lnTo>
                          <a:pt x="1946787" y="1047136"/>
                        </a:lnTo>
                        <a:lnTo>
                          <a:pt x="1961535" y="1076633"/>
                        </a:lnTo>
                        <a:lnTo>
                          <a:pt x="2027903" y="1054510"/>
                        </a:lnTo>
                        <a:lnTo>
                          <a:pt x="2086896" y="1076633"/>
                        </a:lnTo>
                        <a:lnTo>
                          <a:pt x="2131142" y="1039762"/>
                        </a:lnTo>
                        <a:lnTo>
                          <a:pt x="2175387" y="973394"/>
                        </a:lnTo>
                        <a:lnTo>
                          <a:pt x="2153264" y="907026"/>
                        </a:lnTo>
                        <a:lnTo>
                          <a:pt x="2116393" y="855407"/>
                        </a:lnTo>
                        <a:lnTo>
                          <a:pt x="2109019" y="803788"/>
                        </a:lnTo>
                        <a:lnTo>
                          <a:pt x="2079522" y="737420"/>
                        </a:lnTo>
                        <a:lnTo>
                          <a:pt x="2094271" y="685800"/>
                        </a:lnTo>
                        <a:lnTo>
                          <a:pt x="2079522" y="597310"/>
                        </a:lnTo>
                        <a:lnTo>
                          <a:pt x="2175387" y="612059"/>
                        </a:lnTo>
                        <a:lnTo>
                          <a:pt x="2249129" y="634181"/>
                        </a:lnTo>
                        <a:lnTo>
                          <a:pt x="2337619" y="678426"/>
                        </a:lnTo>
                        <a:lnTo>
                          <a:pt x="2455606" y="648929"/>
                        </a:lnTo>
                        <a:lnTo>
                          <a:pt x="2558845" y="589936"/>
                        </a:lnTo>
                        <a:lnTo>
                          <a:pt x="2632587" y="523568"/>
                        </a:lnTo>
                        <a:lnTo>
                          <a:pt x="2684206" y="471949"/>
                        </a:lnTo>
                        <a:lnTo>
                          <a:pt x="2691580" y="398207"/>
                        </a:lnTo>
                        <a:lnTo>
                          <a:pt x="2750574" y="368710"/>
                        </a:lnTo>
                        <a:lnTo>
                          <a:pt x="2816942" y="390833"/>
                        </a:lnTo>
                        <a:lnTo>
                          <a:pt x="2853813" y="390833"/>
                        </a:lnTo>
                        <a:lnTo>
                          <a:pt x="2898058" y="346588"/>
                        </a:lnTo>
                        <a:lnTo>
                          <a:pt x="2934929" y="294968"/>
                        </a:lnTo>
                        <a:lnTo>
                          <a:pt x="2934929" y="191729"/>
                        </a:lnTo>
                        <a:lnTo>
                          <a:pt x="2949677" y="140110"/>
                        </a:lnTo>
                        <a:lnTo>
                          <a:pt x="2957051" y="66368"/>
                        </a:lnTo>
                        <a:lnTo>
                          <a:pt x="2993922" y="29497"/>
                        </a:lnTo>
                        <a:lnTo>
                          <a:pt x="3052916" y="14749"/>
                        </a:lnTo>
                        <a:lnTo>
                          <a:pt x="3119284" y="0"/>
                        </a:lnTo>
                        <a:lnTo>
                          <a:pt x="3141406" y="44246"/>
                        </a:lnTo>
                        <a:lnTo>
                          <a:pt x="3156155" y="73742"/>
                        </a:lnTo>
                        <a:lnTo>
                          <a:pt x="3193025" y="95865"/>
                        </a:lnTo>
                        <a:lnTo>
                          <a:pt x="3185651" y="176981"/>
                        </a:lnTo>
                        <a:lnTo>
                          <a:pt x="3222522" y="235975"/>
                        </a:lnTo>
                        <a:lnTo>
                          <a:pt x="3274142" y="272846"/>
                        </a:lnTo>
                        <a:lnTo>
                          <a:pt x="3340509" y="302342"/>
                        </a:lnTo>
                        <a:lnTo>
                          <a:pt x="3384755" y="353962"/>
                        </a:lnTo>
                        <a:lnTo>
                          <a:pt x="3392129" y="405581"/>
                        </a:lnTo>
                        <a:lnTo>
                          <a:pt x="3421625" y="494071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A50021"/>
                      </a:gs>
                      <a:gs pos="35000">
                        <a:srgbClr val="CC0027"/>
                      </a:gs>
                      <a:gs pos="59000">
                        <a:srgbClr val="8BB8E1"/>
                      </a:gs>
                      <a:gs pos="100000">
                        <a:schemeClr val="accent1"/>
                      </a:gs>
                    </a:gsLst>
                    <a:lin ang="2700000" scaled="1"/>
                    <a:tileRect/>
                  </a:gra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83" name="Oval 82">
                    <a:extLst>
                      <a:ext uri="{FF2B5EF4-FFF2-40B4-BE49-F238E27FC236}">
                        <a16:creationId xmlns:a16="http://schemas.microsoft.com/office/drawing/2014/main" id="{B450FE7C-ABAA-16D1-D3A1-072458897A41}"/>
                      </a:ext>
                    </a:extLst>
                  </p:cNvPr>
                  <p:cNvSpPr/>
                  <p:nvPr/>
                </p:nvSpPr>
                <p:spPr>
                  <a:xfrm>
                    <a:off x="2988946" y="4129084"/>
                    <a:ext cx="37874" cy="4338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88" name="Oval 87">
                    <a:extLst>
                      <a:ext uri="{FF2B5EF4-FFF2-40B4-BE49-F238E27FC236}">
                        <a16:creationId xmlns:a16="http://schemas.microsoft.com/office/drawing/2014/main" id="{FDA68E0D-0FDA-8917-E5AC-AB4036D154F6}"/>
                      </a:ext>
                    </a:extLst>
                  </p:cNvPr>
                  <p:cNvSpPr/>
                  <p:nvPr/>
                </p:nvSpPr>
                <p:spPr>
                  <a:xfrm>
                    <a:off x="2582570" y="2820149"/>
                    <a:ext cx="37874" cy="4338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A2520DB8-5127-4F2F-ACDC-46E69B4AF56C}"/>
                      </a:ext>
                    </a:extLst>
                  </p:cNvPr>
                  <p:cNvSpPr/>
                  <p:nvPr/>
                </p:nvSpPr>
                <p:spPr>
                  <a:xfrm>
                    <a:off x="2679836" y="2792298"/>
                    <a:ext cx="50411" cy="52500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B7AEFF53-FDF6-3674-2DFF-FA63ED2369D2}"/>
                      </a:ext>
                    </a:extLst>
                  </p:cNvPr>
                  <p:cNvSpPr/>
                  <p:nvPr/>
                </p:nvSpPr>
                <p:spPr>
                  <a:xfrm>
                    <a:off x="2955683" y="1570519"/>
                    <a:ext cx="37874" cy="4338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FB054844-C0E7-DE27-9EEC-55EB3222166B}"/>
                      </a:ext>
                    </a:extLst>
                  </p:cNvPr>
                  <p:cNvSpPr txBox="1"/>
                  <p:nvPr/>
                </p:nvSpPr>
                <p:spPr>
                  <a:xfrm>
                    <a:off x="2747125" y="2733484"/>
                    <a:ext cx="247909" cy="8656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562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SEOUL</a:t>
                    </a:r>
                  </a:p>
                </p:txBody>
              </p:sp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F1914D5C-BC44-256B-BE61-C6AF7751BC51}"/>
                      </a:ext>
                    </a:extLst>
                  </p:cNvPr>
                  <p:cNvSpPr txBox="1"/>
                  <p:nvPr/>
                </p:nvSpPr>
                <p:spPr>
                  <a:xfrm>
                    <a:off x="2322301" y="2887119"/>
                    <a:ext cx="271657" cy="8656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562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Incheon</a:t>
                    </a:r>
                  </a:p>
                </p:txBody>
              </p:sp>
              <p:sp>
                <p:nvSpPr>
                  <p:cNvPr id="97" name="TextBox 96">
                    <a:extLst>
                      <a:ext uri="{FF2B5EF4-FFF2-40B4-BE49-F238E27FC236}">
                        <a16:creationId xmlns:a16="http://schemas.microsoft.com/office/drawing/2014/main" id="{8063121A-8AFA-76FC-E71A-09DFD787D94A}"/>
                      </a:ext>
                    </a:extLst>
                  </p:cNvPr>
                  <p:cNvSpPr txBox="1"/>
                  <p:nvPr/>
                </p:nvSpPr>
                <p:spPr>
                  <a:xfrm>
                    <a:off x="2193898" y="2441779"/>
                    <a:ext cx="482773" cy="1514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562" err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Haeju</a:t>
                    </a:r>
                    <a:endParaRPr lang="en-US" sz="562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6336363B-6FD7-3B2C-5E27-28E158939AA8}"/>
                      </a:ext>
                    </a:extLst>
                  </p:cNvPr>
                  <p:cNvSpPr txBox="1"/>
                  <p:nvPr/>
                </p:nvSpPr>
                <p:spPr>
                  <a:xfrm>
                    <a:off x="2194785" y="2017921"/>
                    <a:ext cx="498746" cy="864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562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Pyongyang</a:t>
                    </a:r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146EB0A5-CD3E-AD9C-AA3F-195A21AF40F5}"/>
                      </a:ext>
                    </a:extLst>
                  </p:cNvPr>
                  <p:cNvSpPr txBox="1"/>
                  <p:nvPr/>
                </p:nvSpPr>
                <p:spPr>
                  <a:xfrm>
                    <a:off x="2997239" y="1543940"/>
                    <a:ext cx="324269" cy="8656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562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Hamhung</a:t>
                    </a:r>
                  </a:p>
                </p:txBody>
              </p:sp>
              <p:sp>
                <p:nvSpPr>
                  <p:cNvPr id="123" name="Freeform: Shape 46">
                    <a:extLst>
                      <a:ext uri="{FF2B5EF4-FFF2-40B4-BE49-F238E27FC236}">
                        <a16:creationId xmlns:a16="http://schemas.microsoft.com/office/drawing/2014/main" id="{21146EAC-CF07-91AE-356E-C951D5870E78}"/>
                      </a:ext>
                    </a:extLst>
                  </p:cNvPr>
                  <p:cNvSpPr/>
                  <p:nvPr/>
                </p:nvSpPr>
                <p:spPr>
                  <a:xfrm>
                    <a:off x="2509690" y="2232111"/>
                    <a:ext cx="684925" cy="440871"/>
                  </a:xfrm>
                  <a:custGeom>
                    <a:avLst/>
                    <a:gdLst>
                      <a:gd name="connsiteX0" fmla="*/ 0 w 974116"/>
                      <a:gd name="connsiteY0" fmla="*/ 597159 h 627017"/>
                      <a:gd name="connsiteX1" fmla="*/ 37323 w 974116"/>
                      <a:gd name="connsiteY1" fmla="*/ 623285 h 627017"/>
                      <a:gd name="connsiteX2" fmla="*/ 48519 w 974116"/>
                      <a:gd name="connsiteY2" fmla="*/ 627017 h 627017"/>
                      <a:gd name="connsiteX3" fmla="*/ 115700 w 974116"/>
                      <a:gd name="connsiteY3" fmla="*/ 623285 h 627017"/>
                      <a:gd name="connsiteX4" fmla="*/ 145558 w 974116"/>
                      <a:gd name="connsiteY4" fmla="*/ 608356 h 627017"/>
                      <a:gd name="connsiteX5" fmla="*/ 167951 w 974116"/>
                      <a:gd name="connsiteY5" fmla="*/ 593427 h 627017"/>
                      <a:gd name="connsiteX6" fmla="*/ 171684 w 974116"/>
                      <a:gd name="connsiteY6" fmla="*/ 522514 h 627017"/>
                      <a:gd name="connsiteX7" fmla="*/ 175416 w 974116"/>
                      <a:gd name="connsiteY7" fmla="*/ 511318 h 627017"/>
                      <a:gd name="connsiteX8" fmla="*/ 182880 w 974116"/>
                      <a:gd name="connsiteY8" fmla="*/ 503853 h 627017"/>
                      <a:gd name="connsiteX9" fmla="*/ 197809 w 974116"/>
                      <a:gd name="connsiteY9" fmla="*/ 470263 h 627017"/>
                      <a:gd name="connsiteX10" fmla="*/ 212738 w 974116"/>
                      <a:gd name="connsiteY10" fmla="*/ 466531 h 627017"/>
                      <a:gd name="connsiteX11" fmla="*/ 231399 w 974116"/>
                      <a:gd name="connsiteY11" fmla="*/ 455334 h 627017"/>
                      <a:gd name="connsiteX12" fmla="*/ 238864 w 974116"/>
                      <a:gd name="connsiteY12" fmla="*/ 447869 h 627017"/>
                      <a:gd name="connsiteX13" fmla="*/ 250061 w 974116"/>
                      <a:gd name="connsiteY13" fmla="*/ 440405 h 627017"/>
                      <a:gd name="connsiteX14" fmla="*/ 268722 w 974116"/>
                      <a:gd name="connsiteY14" fmla="*/ 406815 h 627017"/>
                      <a:gd name="connsiteX15" fmla="*/ 279919 w 974116"/>
                      <a:gd name="connsiteY15" fmla="*/ 399350 h 627017"/>
                      <a:gd name="connsiteX16" fmla="*/ 283651 w 974116"/>
                      <a:gd name="connsiteY16" fmla="*/ 388153 h 627017"/>
                      <a:gd name="connsiteX17" fmla="*/ 291115 w 974116"/>
                      <a:gd name="connsiteY17" fmla="*/ 376957 h 627017"/>
                      <a:gd name="connsiteX18" fmla="*/ 302312 w 974116"/>
                      <a:gd name="connsiteY18" fmla="*/ 339634 h 627017"/>
                      <a:gd name="connsiteX19" fmla="*/ 309777 w 974116"/>
                      <a:gd name="connsiteY19" fmla="*/ 332170 h 627017"/>
                      <a:gd name="connsiteX20" fmla="*/ 313509 w 974116"/>
                      <a:gd name="connsiteY20" fmla="*/ 320973 h 627017"/>
                      <a:gd name="connsiteX21" fmla="*/ 324706 w 974116"/>
                      <a:gd name="connsiteY21" fmla="*/ 313509 h 627017"/>
                      <a:gd name="connsiteX22" fmla="*/ 343367 w 974116"/>
                      <a:gd name="connsiteY22" fmla="*/ 302312 h 627017"/>
                      <a:gd name="connsiteX23" fmla="*/ 380689 w 974116"/>
                      <a:gd name="connsiteY23" fmla="*/ 272454 h 627017"/>
                      <a:gd name="connsiteX24" fmla="*/ 391886 w 974116"/>
                      <a:gd name="connsiteY24" fmla="*/ 264989 h 627017"/>
                      <a:gd name="connsiteX25" fmla="*/ 418012 w 974116"/>
                      <a:gd name="connsiteY25" fmla="*/ 253793 h 627017"/>
                      <a:gd name="connsiteX26" fmla="*/ 485192 w 974116"/>
                      <a:gd name="connsiteY26" fmla="*/ 250060 h 627017"/>
                      <a:gd name="connsiteX27" fmla="*/ 515050 w 974116"/>
                      <a:gd name="connsiteY27" fmla="*/ 242596 h 627017"/>
                      <a:gd name="connsiteX28" fmla="*/ 567301 w 974116"/>
                      <a:gd name="connsiteY28" fmla="*/ 246328 h 627017"/>
                      <a:gd name="connsiteX29" fmla="*/ 589695 w 974116"/>
                      <a:gd name="connsiteY29" fmla="*/ 257525 h 627017"/>
                      <a:gd name="connsiteX30" fmla="*/ 600892 w 974116"/>
                      <a:gd name="connsiteY30" fmla="*/ 261257 h 627017"/>
                      <a:gd name="connsiteX31" fmla="*/ 615821 w 974116"/>
                      <a:gd name="connsiteY31" fmla="*/ 268722 h 627017"/>
                      <a:gd name="connsiteX32" fmla="*/ 634482 w 974116"/>
                      <a:gd name="connsiteY32" fmla="*/ 272454 h 627017"/>
                      <a:gd name="connsiteX33" fmla="*/ 645679 w 974116"/>
                      <a:gd name="connsiteY33" fmla="*/ 276186 h 627017"/>
                      <a:gd name="connsiteX34" fmla="*/ 668072 w 974116"/>
                      <a:gd name="connsiteY34" fmla="*/ 279918 h 627017"/>
                      <a:gd name="connsiteX35" fmla="*/ 757646 w 974116"/>
                      <a:gd name="connsiteY35" fmla="*/ 276186 h 627017"/>
                      <a:gd name="connsiteX36" fmla="*/ 809897 w 974116"/>
                      <a:gd name="connsiteY36" fmla="*/ 268722 h 627017"/>
                      <a:gd name="connsiteX37" fmla="*/ 847220 w 974116"/>
                      <a:gd name="connsiteY37" fmla="*/ 264989 h 627017"/>
                      <a:gd name="connsiteX38" fmla="*/ 869613 w 974116"/>
                      <a:gd name="connsiteY38" fmla="*/ 257525 h 627017"/>
                      <a:gd name="connsiteX39" fmla="*/ 892007 w 974116"/>
                      <a:gd name="connsiteY39" fmla="*/ 242596 h 627017"/>
                      <a:gd name="connsiteX40" fmla="*/ 914400 w 974116"/>
                      <a:gd name="connsiteY40" fmla="*/ 235131 h 627017"/>
                      <a:gd name="connsiteX41" fmla="*/ 925597 w 974116"/>
                      <a:gd name="connsiteY41" fmla="*/ 223935 h 627017"/>
                      <a:gd name="connsiteX42" fmla="*/ 936794 w 974116"/>
                      <a:gd name="connsiteY42" fmla="*/ 205273 h 627017"/>
                      <a:gd name="connsiteX43" fmla="*/ 944258 w 974116"/>
                      <a:gd name="connsiteY43" fmla="*/ 182880 h 627017"/>
                      <a:gd name="connsiteX44" fmla="*/ 947990 w 974116"/>
                      <a:gd name="connsiteY44" fmla="*/ 171683 h 627017"/>
                      <a:gd name="connsiteX45" fmla="*/ 955455 w 974116"/>
                      <a:gd name="connsiteY45" fmla="*/ 164219 h 627017"/>
                      <a:gd name="connsiteX46" fmla="*/ 959187 w 974116"/>
                      <a:gd name="connsiteY46" fmla="*/ 149290 h 627017"/>
                      <a:gd name="connsiteX47" fmla="*/ 966652 w 974116"/>
                      <a:gd name="connsiteY47" fmla="*/ 141825 h 627017"/>
                      <a:gd name="connsiteX48" fmla="*/ 970384 w 974116"/>
                      <a:gd name="connsiteY48" fmla="*/ 100771 h 627017"/>
                      <a:gd name="connsiteX49" fmla="*/ 974116 w 974116"/>
                      <a:gd name="connsiteY49" fmla="*/ 85842 h 627017"/>
                      <a:gd name="connsiteX50" fmla="*/ 970384 w 974116"/>
                      <a:gd name="connsiteY50" fmla="*/ 55984 h 627017"/>
                      <a:gd name="connsiteX51" fmla="*/ 962919 w 974116"/>
                      <a:gd name="connsiteY51" fmla="*/ 33590 h 627017"/>
                      <a:gd name="connsiteX52" fmla="*/ 959187 w 974116"/>
                      <a:gd name="connsiteY52" fmla="*/ 22393 h 627017"/>
                      <a:gd name="connsiteX53" fmla="*/ 955455 w 974116"/>
                      <a:gd name="connsiteY53" fmla="*/ 11197 h 627017"/>
                      <a:gd name="connsiteX54" fmla="*/ 955455 w 974116"/>
                      <a:gd name="connsiteY54" fmla="*/ 0 h 6270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</a:cxnLst>
                    <a:rect l="l" t="t" r="r" b="b"/>
                    <a:pathLst>
                      <a:path w="974116" h="627017">
                        <a:moveTo>
                          <a:pt x="0" y="597159"/>
                        </a:moveTo>
                        <a:cubicBezTo>
                          <a:pt x="12441" y="605868"/>
                          <a:pt x="24390" y="615326"/>
                          <a:pt x="37323" y="623285"/>
                        </a:cubicBezTo>
                        <a:cubicBezTo>
                          <a:pt x="40673" y="625347"/>
                          <a:pt x="44585" y="627017"/>
                          <a:pt x="48519" y="627017"/>
                        </a:cubicBezTo>
                        <a:cubicBezTo>
                          <a:pt x="70947" y="627017"/>
                          <a:pt x="93306" y="624529"/>
                          <a:pt x="115700" y="623285"/>
                        </a:cubicBezTo>
                        <a:cubicBezTo>
                          <a:pt x="158905" y="608882"/>
                          <a:pt x="124714" y="623988"/>
                          <a:pt x="145558" y="608356"/>
                        </a:cubicBezTo>
                        <a:cubicBezTo>
                          <a:pt x="152735" y="602973"/>
                          <a:pt x="167951" y="593427"/>
                          <a:pt x="167951" y="593427"/>
                        </a:cubicBezTo>
                        <a:cubicBezTo>
                          <a:pt x="169195" y="569789"/>
                          <a:pt x="169541" y="546087"/>
                          <a:pt x="171684" y="522514"/>
                        </a:cubicBezTo>
                        <a:cubicBezTo>
                          <a:pt x="172040" y="518596"/>
                          <a:pt x="173392" y="514691"/>
                          <a:pt x="175416" y="511318"/>
                        </a:cubicBezTo>
                        <a:cubicBezTo>
                          <a:pt x="177226" y="508301"/>
                          <a:pt x="180392" y="506341"/>
                          <a:pt x="182880" y="503853"/>
                        </a:cubicBezTo>
                        <a:cubicBezTo>
                          <a:pt x="184352" y="499438"/>
                          <a:pt x="190206" y="475332"/>
                          <a:pt x="197809" y="470263"/>
                        </a:cubicBezTo>
                        <a:cubicBezTo>
                          <a:pt x="202077" y="467418"/>
                          <a:pt x="207762" y="467775"/>
                          <a:pt x="212738" y="466531"/>
                        </a:cubicBezTo>
                        <a:cubicBezTo>
                          <a:pt x="231654" y="447615"/>
                          <a:pt x="207174" y="469870"/>
                          <a:pt x="231399" y="455334"/>
                        </a:cubicBezTo>
                        <a:cubicBezTo>
                          <a:pt x="234417" y="453523"/>
                          <a:pt x="236116" y="450067"/>
                          <a:pt x="238864" y="447869"/>
                        </a:cubicBezTo>
                        <a:cubicBezTo>
                          <a:pt x="242367" y="445067"/>
                          <a:pt x="246329" y="442893"/>
                          <a:pt x="250061" y="440405"/>
                        </a:cubicBezTo>
                        <a:cubicBezTo>
                          <a:pt x="253950" y="428737"/>
                          <a:pt x="257721" y="414149"/>
                          <a:pt x="268722" y="406815"/>
                        </a:cubicBezTo>
                        <a:lnTo>
                          <a:pt x="279919" y="399350"/>
                        </a:lnTo>
                        <a:cubicBezTo>
                          <a:pt x="281163" y="395618"/>
                          <a:pt x="281892" y="391672"/>
                          <a:pt x="283651" y="388153"/>
                        </a:cubicBezTo>
                        <a:cubicBezTo>
                          <a:pt x="285657" y="384141"/>
                          <a:pt x="289348" y="381080"/>
                          <a:pt x="291115" y="376957"/>
                        </a:cubicBezTo>
                        <a:cubicBezTo>
                          <a:pt x="294919" y="368081"/>
                          <a:pt x="296045" y="345901"/>
                          <a:pt x="302312" y="339634"/>
                        </a:cubicBezTo>
                        <a:lnTo>
                          <a:pt x="309777" y="332170"/>
                        </a:lnTo>
                        <a:cubicBezTo>
                          <a:pt x="311021" y="328438"/>
                          <a:pt x="311051" y="324045"/>
                          <a:pt x="313509" y="320973"/>
                        </a:cubicBezTo>
                        <a:cubicBezTo>
                          <a:pt x="316311" y="317470"/>
                          <a:pt x="321203" y="316311"/>
                          <a:pt x="324706" y="313509"/>
                        </a:cubicBezTo>
                        <a:cubicBezTo>
                          <a:pt x="339345" y="301798"/>
                          <a:pt x="323920" y="308794"/>
                          <a:pt x="343367" y="302312"/>
                        </a:cubicBezTo>
                        <a:cubicBezTo>
                          <a:pt x="364640" y="281039"/>
                          <a:pt x="352440" y="291287"/>
                          <a:pt x="380689" y="272454"/>
                        </a:cubicBezTo>
                        <a:cubicBezTo>
                          <a:pt x="384421" y="269966"/>
                          <a:pt x="387874" y="266995"/>
                          <a:pt x="391886" y="264989"/>
                        </a:cubicBezTo>
                        <a:cubicBezTo>
                          <a:pt x="396629" y="262617"/>
                          <a:pt x="411228" y="254439"/>
                          <a:pt x="418012" y="253793"/>
                        </a:cubicBezTo>
                        <a:cubicBezTo>
                          <a:pt x="440339" y="251666"/>
                          <a:pt x="462799" y="251304"/>
                          <a:pt x="485192" y="250060"/>
                        </a:cubicBezTo>
                        <a:cubicBezTo>
                          <a:pt x="494027" y="247115"/>
                          <a:pt x="506043" y="242596"/>
                          <a:pt x="515050" y="242596"/>
                        </a:cubicBezTo>
                        <a:cubicBezTo>
                          <a:pt x="532511" y="242596"/>
                          <a:pt x="549884" y="245084"/>
                          <a:pt x="567301" y="246328"/>
                        </a:cubicBezTo>
                        <a:cubicBezTo>
                          <a:pt x="595445" y="255708"/>
                          <a:pt x="560754" y="243055"/>
                          <a:pt x="589695" y="257525"/>
                        </a:cubicBezTo>
                        <a:cubicBezTo>
                          <a:pt x="593214" y="259284"/>
                          <a:pt x="597276" y="259707"/>
                          <a:pt x="600892" y="261257"/>
                        </a:cubicBezTo>
                        <a:cubicBezTo>
                          <a:pt x="606006" y="263449"/>
                          <a:pt x="610543" y="266963"/>
                          <a:pt x="615821" y="268722"/>
                        </a:cubicBezTo>
                        <a:cubicBezTo>
                          <a:pt x="621839" y="270728"/>
                          <a:pt x="628328" y="270916"/>
                          <a:pt x="634482" y="272454"/>
                        </a:cubicBezTo>
                        <a:cubicBezTo>
                          <a:pt x="638299" y="273408"/>
                          <a:pt x="641838" y="275333"/>
                          <a:pt x="645679" y="276186"/>
                        </a:cubicBezTo>
                        <a:cubicBezTo>
                          <a:pt x="653066" y="277827"/>
                          <a:pt x="660608" y="278674"/>
                          <a:pt x="668072" y="279918"/>
                        </a:cubicBezTo>
                        <a:lnTo>
                          <a:pt x="757646" y="276186"/>
                        </a:lnTo>
                        <a:cubicBezTo>
                          <a:pt x="863346" y="269969"/>
                          <a:pt x="756879" y="276296"/>
                          <a:pt x="809897" y="268722"/>
                        </a:cubicBezTo>
                        <a:cubicBezTo>
                          <a:pt x="822274" y="266954"/>
                          <a:pt x="834779" y="266233"/>
                          <a:pt x="847220" y="264989"/>
                        </a:cubicBezTo>
                        <a:cubicBezTo>
                          <a:pt x="854684" y="262501"/>
                          <a:pt x="863066" y="261889"/>
                          <a:pt x="869613" y="257525"/>
                        </a:cubicBezTo>
                        <a:cubicBezTo>
                          <a:pt x="877078" y="252549"/>
                          <a:pt x="883496" y="245433"/>
                          <a:pt x="892007" y="242596"/>
                        </a:cubicBezTo>
                        <a:lnTo>
                          <a:pt x="914400" y="235131"/>
                        </a:lnTo>
                        <a:cubicBezTo>
                          <a:pt x="918132" y="231399"/>
                          <a:pt x="922669" y="228327"/>
                          <a:pt x="925597" y="223935"/>
                        </a:cubicBezTo>
                        <a:cubicBezTo>
                          <a:pt x="944980" y="194861"/>
                          <a:pt x="913543" y="228524"/>
                          <a:pt x="936794" y="205273"/>
                        </a:cubicBezTo>
                        <a:lnTo>
                          <a:pt x="944258" y="182880"/>
                        </a:lnTo>
                        <a:cubicBezTo>
                          <a:pt x="945502" y="179148"/>
                          <a:pt x="945208" y="174465"/>
                          <a:pt x="947990" y="171683"/>
                        </a:cubicBezTo>
                        <a:lnTo>
                          <a:pt x="955455" y="164219"/>
                        </a:lnTo>
                        <a:cubicBezTo>
                          <a:pt x="956699" y="159243"/>
                          <a:pt x="956893" y="153878"/>
                          <a:pt x="959187" y="149290"/>
                        </a:cubicBezTo>
                        <a:cubicBezTo>
                          <a:pt x="960761" y="146142"/>
                          <a:pt x="965861" y="145254"/>
                          <a:pt x="966652" y="141825"/>
                        </a:cubicBezTo>
                        <a:cubicBezTo>
                          <a:pt x="969742" y="128436"/>
                          <a:pt x="968568" y="114392"/>
                          <a:pt x="970384" y="100771"/>
                        </a:cubicBezTo>
                        <a:cubicBezTo>
                          <a:pt x="971062" y="95687"/>
                          <a:pt x="972872" y="90818"/>
                          <a:pt x="974116" y="85842"/>
                        </a:cubicBezTo>
                        <a:cubicBezTo>
                          <a:pt x="972872" y="75889"/>
                          <a:pt x="972486" y="65791"/>
                          <a:pt x="970384" y="55984"/>
                        </a:cubicBezTo>
                        <a:cubicBezTo>
                          <a:pt x="968735" y="48290"/>
                          <a:pt x="965407" y="41055"/>
                          <a:pt x="962919" y="33590"/>
                        </a:cubicBezTo>
                        <a:lnTo>
                          <a:pt x="959187" y="22393"/>
                        </a:lnTo>
                        <a:cubicBezTo>
                          <a:pt x="957943" y="18661"/>
                          <a:pt x="955455" y="15131"/>
                          <a:pt x="955455" y="11197"/>
                        </a:cubicBezTo>
                        <a:lnTo>
                          <a:pt x="955455" y="0"/>
                        </a:lnTo>
                      </a:path>
                    </a:pathLst>
                  </a:custGeom>
                  <a:noFill/>
                  <a:ln w="22225">
                    <a:solidFill>
                      <a:schemeClr val="tx1">
                        <a:lumMod val="65000"/>
                        <a:lumOff val="35000"/>
                        <a:alpha val="54000"/>
                      </a:schemeClr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721" name="TextBox 720">
                    <a:extLst>
                      <a:ext uri="{FF2B5EF4-FFF2-40B4-BE49-F238E27FC236}">
                        <a16:creationId xmlns:a16="http://schemas.microsoft.com/office/drawing/2014/main" id="{695A4372-FAFB-259A-5C57-F7BCAE987C6E}"/>
                      </a:ext>
                    </a:extLst>
                  </p:cNvPr>
                  <p:cNvSpPr txBox="1"/>
                  <p:nvPr/>
                </p:nvSpPr>
                <p:spPr>
                  <a:xfrm>
                    <a:off x="2726060" y="2849506"/>
                    <a:ext cx="252779" cy="6492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422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rPr>
                      <a:t>Yongsan</a:t>
                    </a:r>
                  </a:p>
                </p:txBody>
              </p:sp>
              <p:sp>
                <p:nvSpPr>
                  <p:cNvPr id="722" name="Oval 721">
                    <a:extLst>
                      <a:ext uri="{FF2B5EF4-FFF2-40B4-BE49-F238E27FC236}">
                        <a16:creationId xmlns:a16="http://schemas.microsoft.com/office/drawing/2014/main" id="{B65FAD09-5B3E-CD16-BBC5-3DE866EC9689}"/>
                      </a:ext>
                    </a:extLst>
                  </p:cNvPr>
                  <p:cNvSpPr/>
                  <p:nvPr/>
                </p:nvSpPr>
                <p:spPr>
                  <a:xfrm>
                    <a:off x="2705089" y="3155665"/>
                    <a:ext cx="45828" cy="525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737" name="Oval 736">
                    <a:extLst>
                      <a:ext uri="{FF2B5EF4-FFF2-40B4-BE49-F238E27FC236}">
                        <a16:creationId xmlns:a16="http://schemas.microsoft.com/office/drawing/2014/main" id="{CFE42CFD-93E4-889A-B7AD-EF72E166B4D1}"/>
                      </a:ext>
                    </a:extLst>
                  </p:cNvPr>
                  <p:cNvSpPr/>
                  <p:nvPr/>
                </p:nvSpPr>
                <p:spPr>
                  <a:xfrm>
                    <a:off x="2752759" y="3036049"/>
                    <a:ext cx="45828" cy="525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750" name="Oval 749">
                    <a:extLst>
                      <a:ext uri="{FF2B5EF4-FFF2-40B4-BE49-F238E27FC236}">
                        <a16:creationId xmlns:a16="http://schemas.microsoft.com/office/drawing/2014/main" id="{DC5F8D8C-E03D-20D5-ABE9-7ED17CABFB3D}"/>
                      </a:ext>
                    </a:extLst>
                  </p:cNvPr>
                  <p:cNvSpPr/>
                  <p:nvPr/>
                </p:nvSpPr>
                <p:spPr>
                  <a:xfrm>
                    <a:off x="2666604" y="2865313"/>
                    <a:ext cx="45828" cy="525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751" name="Oval 750">
                    <a:extLst>
                      <a:ext uri="{FF2B5EF4-FFF2-40B4-BE49-F238E27FC236}">
                        <a16:creationId xmlns:a16="http://schemas.microsoft.com/office/drawing/2014/main" id="{C52E55AC-D4CA-BFB3-0460-59330A69F891}"/>
                      </a:ext>
                    </a:extLst>
                  </p:cNvPr>
                  <p:cNvSpPr/>
                  <p:nvPr/>
                </p:nvSpPr>
                <p:spPr>
                  <a:xfrm>
                    <a:off x="2710907" y="2638141"/>
                    <a:ext cx="45828" cy="525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752" name="TextBox 751">
                    <a:extLst>
                      <a:ext uri="{FF2B5EF4-FFF2-40B4-BE49-F238E27FC236}">
                        <a16:creationId xmlns:a16="http://schemas.microsoft.com/office/drawing/2014/main" id="{02BE5E83-4149-3FED-D067-252FE2E0EC72}"/>
                      </a:ext>
                    </a:extLst>
                  </p:cNvPr>
                  <p:cNvSpPr txBox="1"/>
                  <p:nvPr/>
                </p:nvSpPr>
                <p:spPr>
                  <a:xfrm>
                    <a:off x="2808957" y="2963061"/>
                    <a:ext cx="444159" cy="10772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7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Osan AB</a:t>
                    </a:r>
                  </a:p>
                </p:txBody>
              </p:sp>
              <p:sp>
                <p:nvSpPr>
                  <p:cNvPr id="753" name="TextBox 752">
                    <a:extLst>
                      <a:ext uri="{FF2B5EF4-FFF2-40B4-BE49-F238E27FC236}">
                        <a16:creationId xmlns:a16="http://schemas.microsoft.com/office/drawing/2014/main" id="{C0034177-9DA8-A4A3-28D3-DD95C712CA0F}"/>
                      </a:ext>
                    </a:extLst>
                  </p:cNvPr>
                  <p:cNvSpPr txBox="1"/>
                  <p:nvPr/>
                </p:nvSpPr>
                <p:spPr>
                  <a:xfrm>
                    <a:off x="2636015" y="3239510"/>
                    <a:ext cx="649677" cy="10772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7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CP Humphreys</a:t>
                    </a:r>
                  </a:p>
                </p:txBody>
              </p:sp>
              <p:sp>
                <p:nvSpPr>
                  <p:cNvPr id="754" name="TextBox 753">
                    <a:extLst>
                      <a:ext uri="{FF2B5EF4-FFF2-40B4-BE49-F238E27FC236}">
                        <a16:creationId xmlns:a16="http://schemas.microsoft.com/office/drawing/2014/main" id="{16611983-BD92-E1A5-821F-5286DC31861E}"/>
                      </a:ext>
                    </a:extLst>
                  </p:cNvPr>
                  <p:cNvSpPr txBox="1"/>
                  <p:nvPr/>
                </p:nvSpPr>
                <p:spPr>
                  <a:xfrm rot="19733101">
                    <a:off x="2431335" y="2315183"/>
                    <a:ext cx="650801" cy="1298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422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DMZ</a:t>
                    </a:r>
                  </a:p>
                </p:txBody>
              </p:sp>
              <p:sp>
                <p:nvSpPr>
                  <p:cNvPr id="755" name="Oval 754">
                    <a:extLst>
                      <a:ext uri="{FF2B5EF4-FFF2-40B4-BE49-F238E27FC236}">
                        <a16:creationId xmlns:a16="http://schemas.microsoft.com/office/drawing/2014/main" id="{FC07C517-FB85-0391-8D73-150664A0FAD3}"/>
                      </a:ext>
                    </a:extLst>
                  </p:cNvPr>
                  <p:cNvSpPr/>
                  <p:nvPr/>
                </p:nvSpPr>
                <p:spPr>
                  <a:xfrm>
                    <a:off x="2618712" y="2578016"/>
                    <a:ext cx="45828" cy="52500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 sz="967"/>
                  </a:p>
                </p:txBody>
              </p:sp>
              <p:sp>
                <p:nvSpPr>
                  <p:cNvPr id="756" name="TextBox 755">
                    <a:extLst>
                      <a:ext uri="{FF2B5EF4-FFF2-40B4-BE49-F238E27FC236}">
                        <a16:creationId xmlns:a16="http://schemas.microsoft.com/office/drawing/2014/main" id="{1F974C74-F114-B57C-8D74-62EB1CA668B7}"/>
                      </a:ext>
                    </a:extLst>
                  </p:cNvPr>
                  <p:cNvSpPr txBox="1"/>
                  <p:nvPr/>
                </p:nvSpPr>
                <p:spPr>
                  <a:xfrm>
                    <a:off x="2613924" y="3382521"/>
                    <a:ext cx="688118" cy="1785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738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REPUBLIC OF KOREA</a:t>
                    </a:r>
                  </a:p>
                </p:txBody>
              </p:sp>
              <p:sp>
                <p:nvSpPr>
                  <p:cNvPr id="757" name="TextBox 756">
                    <a:extLst>
                      <a:ext uri="{FF2B5EF4-FFF2-40B4-BE49-F238E27FC236}">
                        <a16:creationId xmlns:a16="http://schemas.microsoft.com/office/drawing/2014/main" id="{3A0DAF71-1557-C4B3-DB63-F1DE950E11E0}"/>
                      </a:ext>
                    </a:extLst>
                  </p:cNvPr>
                  <p:cNvSpPr txBox="1"/>
                  <p:nvPr/>
                </p:nvSpPr>
                <p:spPr>
                  <a:xfrm>
                    <a:off x="2459629" y="1523709"/>
                    <a:ext cx="777814" cy="1785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49301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986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47902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397203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46504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095805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451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794406" algn="l" defTabSz="349301" rtl="0" eaLnBrk="1" latinLnBrk="0" hangingPunct="1">
                      <a:defRPr sz="1375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sz="738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rPr>
                      <a:t>NORTH KOREA</a:t>
                    </a:r>
                  </a:p>
                </p:txBody>
              </p:sp>
            </p:grp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3165C47E-2B04-6D8A-3868-BE430826084D}"/>
                    </a:ext>
                  </a:extLst>
                </p:cNvPr>
                <p:cNvSpPr/>
                <p:nvPr/>
              </p:nvSpPr>
              <p:spPr>
                <a:xfrm>
                  <a:off x="2772956" y="2703503"/>
                  <a:ext cx="37874" cy="4338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9301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98602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47902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97203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46504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95805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45106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94406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67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19F40FD4-95E3-EEE3-D525-AD3118517715}"/>
                    </a:ext>
                  </a:extLst>
                </p:cNvPr>
                <p:cNvSpPr/>
                <p:nvPr/>
              </p:nvSpPr>
              <p:spPr>
                <a:xfrm>
                  <a:off x="2868068" y="3169013"/>
                  <a:ext cx="37874" cy="43388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49301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98602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47902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97203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46504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95805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45106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794406" algn="l" defTabSz="349301" rtl="0" eaLnBrk="1" latinLnBrk="0" hangingPunct="1">
                    <a:defRPr sz="137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sz="967"/>
                </a:p>
              </p:txBody>
            </p: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76F81E7-4240-52BB-7F02-D002001D7E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965617" y="4226475"/>
                <a:ext cx="262525" cy="264338"/>
              </a:xfrm>
              <a:prstGeom prst="ellipse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soft" dir="t"/>
              </a:scene3d>
              <a:sp3d contourW="12700" prstMaterial="matte">
                <a:bevelT w="0" h="0"/>
              </a:sp3d>
            </p:spPr>
          </p:pic>
        </p:grpSp>
        <p:sp>
          <p:nvSpPr>
            <p:cNvPr id="758" name="Rectangle 757">
              <a:extLst>
                <a:ext uri="{FF2B5EF4-FFF2-40B4-BE49-F238E27FC236}">
                  <a16:creationId xmlns:a16="http://schemas.microsoft.com/office/drawing/2014/main" id="{5A6BE824-3E61-FA49-28AA-14B6BCE76383}"/>
                </a:ext>
              </a:extLst>
            </p:cNvPr>
            <p:cNvSpPr/>
            <p:nvPr/>
          </p:nvSpPr>
          <p:spPr>
            <a:xfrm>
              <a:off x="-4109271" y="-1793963"/>
              <a:ext cx="3598645" cy="9344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9" name="Group 758">
              <a:extLst>
                <a:ext uri="{FF2B5EF4-FFF2-40B4-BE49-F238E27FC236}">
                  <a16:creationId xmlns:a16="http://schemas.microsoft.com/office/drawing/2014/main" id="{5189FF03-D9C0-0BD1-BAF0-16B356EE2308}"/>
                </a:ext>
              </a:extLst>
            </p:cNvPr>
            <p:cNvGrpSpPr/>
            <p:nvPr/>
          </p:nvGrpSpPr>
          <p:grpSpPr>
            <a:xfrm>
              <a:off x="-1826787" y="-174082"/>
              <a:ext cx="822960" cy="449463"/>
              <a:chOff x="10370605" y="2157666"/>
              <a:chExt cx="822960" cy="449463"/>
            </a:xfrm>
          </p:grpSpPr>
          <p:sp>
            <p:nvSpPr>
              <p:cNvPr id="760" name="Rectangle 759">
                <a:extLst>
                  <a:ext uri="{FF2B5EF4-FFF2-40B4-BE49-F238E27FC236}">
                    <a16:creationId xmlns:a16="http://schemas.microsoft.com/office/drawing/2014/main" id="{5C18163D-4E12-32BD-3739-E19714473405}"/>
                  </a:ext>
                </a:extLst>
              </p:cNvPr>
              <p:cNvSpPr/>
              <p:nvPr/>
            </p:nvSpPr>
            <p:spPr>
              <a:xfrm>
                <a:off x="10370605" y="2177220"/>
                <a:ext cx="822708" cy="42990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4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/>
              <a:lstStyle/>
              <a:p>
                <a:pPr algn="ctr">
                  <a:defRPr lang="ko-KR" altLang="en-US"/>
                </a:pPr>
                <a:endParaRPr lang="en-US" altLang="en-US" sz="1100" b="1">
                  <a:solidFill>
                    <a:srgbClr val="7030A0"/>
                  </a:solidFill>
                </a:endParaRPr>
              </a:p>
            </p:txBody>
          </p:sp>
          <p:grpSp>
            <p:nvGrpSpPr>
              <p:cNvPr id="761" name="Group 760">
                <a:extLst>
                  <a:ext uri="{FF2B5EF4-FFF2-40B4-BE49-F238E27FC236}">
                    <a16:creationId xmlns:a16="http://schemas.microsoft.com/office/drawing/2014/main" id="{365AD19D-0EDE-C0C7-77C3-ACEF28890951}"/>
                  </a:ext>
                </a:extLst>
              </p:cNvPr>
              <p:cNvGrpSpPr/>
              <p:nvPr/>
            </p:nvGrpSpPr>
            <p:grpSpPr>
              <a:xfrm>
                <a:off x="10423051" y="2234158"/>
                <a:ext cx="640072" cy="360341"/>
                <a:chOff x="4867321" y="1168442"/>
                <a:chExt cx="869932" cy="489743"/>
              </a:xfrm>
            </p:grpSpPr>
            <p:sp>
              <p:nvSpPr>
                <p:cNvPr id="763" name="TextBox 238">
                  <a:extLst>
                    <a:ext uri="{FF2B5EF4-FFF2-40B4-BE49-F238E27FC236}">
                      <a16:creationId xmlns:a16="http://schemas.microsoft.com/office/drawing/2014/main" id="{168AA355-28E4-0337-48C1-D7E2437CB303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>
                <a:xfrm>
                  <a:off x="5217560" y="1473520"/>
                  <a:ext cx="519693" cy="184665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defRPr lang="ko-KR"/>
                  </a:pPr>
                  <a:r>
                    <a:rPr lang="en-US" sz="600" b="1" kern="0">
                      <a:solidFill>
                        <a:prstClr val="black"/>
                      </a:solidFill>
                      <a:latin typeface=" Arial"/>
                    </a:rPr>
                    <a:t>16 MECH</a:t>
                  </a:r>
                </a:p>
              </p:txBody>
            </p:sp>
            <p:grpSp>
              <p:nvGrpSpPr>
                <p:cNvPr id="764" name="Group 456">
                  <a:extLst>
                    <a:ext uri="{FF2B5EF4-FFF2-40B4-BE49-F238E27FC236}">
                      <a16:creationId xmlns:a16="http://schemas.microsoft.com/office/drawing/2014/main" id="{728E91FB-F630-7C35-2739-08C65B64246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867321" y="1168442"/>
                  <a:ext cx="457620" cy="461275"/>
                  <a:chOff x="8831900" y="1675462"/>
                  <a:chExt cx="700693" cy="745174"/>
                </a:xfrm>
              </p:grpSpPr>
              <p:sp>
                <p:nvSpPr>
                  <p:cNvPr id="765" name="Rectangle 119">
                    <a:extLst>
                      <a:ext uri="{FF2B5EF4-FFF2-40B4-BE49-F238E27FC236}">
                        <a16:creationId xmlns:a16="http://schemas.microsoft.com/office/drawing/2014/main" id="{06E8341B-353A-1C56-D431-BAF4617C09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>
                  <a:xfrm>
                    <a:off x="8831900" y="2000898"/>
                    <a:ext cx="700693" cy="419738"/>
                  </a:xfrm>
                  <a:prstGeom prst="rect">
                    <a:avLst/>
                  </a:prstGeom>
                  <a:solidFill>
                    <a:srgbClr val="92D050"/>
                  </a:solidFill>
                  <a:ln w="11176">
                    <a:solidFill>
                      <a:srgbClr val="808080"/>
                    </a:solidFill>
                    <a:miter/>
                  </a:ln>
                </p:spPr>
                <p:txBody>
                  <a:bodyPr/>
                  <a:lstStyle/>
                  <a:p>
                    <a:pPr defTabSz="885826" eaLnBrk="0" hangingPunct="0">
                      <a:defRPr lang="ko-KR"/>
                    </a:pPr>
                    <a:endParaRPr lang="en-US" altLang="ko-KR" sz="1050" b="1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66" name="Text Box 121">
                    <a:extLst>
                      <a:ext uri="{FF2B5EF4-FFF2-40B4-BE49-F238E27FC236}">
                        <a16:creationId xmlns:a16="http://schemas.microsoft.com/office/drawing/2014/main" id="{CB26C5D7-4E2E-68CE-C40D-A8F09E18969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8934397" y="1675462"/>
                    <a:ext cx="501055" cy="473030"/>
                  </a:xfrm>
                  <a:prstGeom prst="rect">
                    <a:avLst/>
                  </a:prstGeom>
                  <a:noFill/>
                  <a:ln w="9525">
                    <a:noFill/>
                    <a:miter/>
                  </a:ln>
                </p:spPr>
                <p:txBody>
                  <a:bodyPr wrap="none">
                    <a:spAutoFit/>
                  </a:bodyPr>
                  <a:lstStyle/>
                  <a:p>
                    <a:pPr defTabSz="885826" eaLnBrk="0" hangingPunct="0">
                      <a:defRPr lang="ko-KR"/>
                    </a:pPr>
                    <a:r>
                      <a:rPr lang="en-US" sz="800" b="1" kern="0">
                        <a:solidFill>
                          <a:prstClr val="black"/>
                        </a:solidFill>
                      </a:rPr>
                      <a:t>X</a:t>
                    </a:r>
                  </a:p>
                </p:txBody>
              </p:sp>
              <p:grpSp>
                <p:nvGrpSpPr>
                  <p:cNvPr id="767" name="Group 178">
                    <a:extLst>
                      <a:ext uri="{FF2B5EF4-FFF2-40B4-BE49-F238E27FC236}">
                        <a16:creationId xmlns:a16="http://schemas.microsoft.com/office/drawing/2014/main" id="{BFB4F629-A2CE-81FF-EB63-358547A527C5}"/>
                      </a:ext>
                    </a:extLst>
                  </p:cNvPr>
                  <p:cNvGrpSpPr/>
                  <p:nvPr/>
                </p:nvGrpSpPr>
                <p:grpSpPr>
                  <a:xfrm>
                    <a:off x="8837539" y="2002902"/>
                    <a:ext cx="693566" cy="414833"/>
                    <a:chOff x="3875796" y="2988442"/>
                    <a:chExt cx="694885" cy="413398"/>
                  </a:xfrm>
                </p:grpSpPr>
                <p:sp>
                  <p:nvSpPr>
                    <p:cNvPr id="896" name="Oval 895">
                      <a:extLst>
                        <a:ext uri="{FF2B5EF4-FFF2-40B4-BE49-F238E27FC236}">
                          <a16:creationId xmlns:a16="http://schemas.microsoft.com/office/drawing/2014/main" id="{EF5F514C-DD81-FA4B-8128-476170515B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95273" y="3073550"/>
                      <a:ext cx="443753" cy="242047"/>
                    </a:xfrm>
                    <a:prstGeom prst="ellips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anchor="ctr"/>
                    <a:lstStyle/>
                    <a:p>
                      <a:pPr algn="ctr" defTabSz="885826" eaLnBrk="0" hangingPunct="0">
                        <a:defRPr lang="ko-KR"/>
                      </a:pPr>
                      <a:endParaRPr lang="en-US" sz="1400" b="1" kern="0">
                        <a:solidFill>
                          <a:prstClr val="white"/>
                        </a:solidFill>
                      </a:endParaRPr>
                    </a:p>
                  </p:txBody>
                </p:sp>
                <p:cxnSp>
                  <p:nvCxnSpPr>
                    <p:cNvPr id="897" name="Straight Connector 896">
                      <a:extLst>
                        <a:ext uri="{FF2B5EF4-FFF2-40B4-BE49-F238E27FC236}">
                          <a16:creationId xmlns:a16="http://schemas.microsoft.com/office/drawing/2014/main" id="{72EF37FA-38F8-2E05-F864-3EEDB0875E82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875796" y="2988442"/>
                      <a:ext cx="692444" cy="408264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>
                          <a:shade val="95000"/>
                          <a:satMod val="105000"/>
                        </a:sysClr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898" name="Straight Connector 897">
                      <a:extLst>
                        <a:ext uri="{FF2B5EF4-FFF2-40B4-BE49-F238E27FC236}">
                          <a16:creationId xmlns:a16="http://schemas.microsoft.com/office/drawing/2014/main" id="{2EB49201-5633-6ADC-6C08-1B03CF8C214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878242" y="2993576"/>
                      <a:ext cx="692439" cy="408264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>
                          <a:shade val="95000"/>
                          <a:satMod val="105000"/>
                        </a:sysClr>
                      </a:solidFill>
                      <a:prstDash val="solid"/>
                    </a:ln>
                    <a:effectLst/>
                  </p:spPr>
                </p:cxnSp>
              </p:grpSp>
            </p:grpSp>
          </p:grpSp>
          <p:sp>
            <p:nvSpPr>
              <p:cNvPr id="762" name="TextBox 238">
                <a:extLst>
                  <a:ext uri="{FF2B5EF4-FFF2-40B4-BE49-F238E27FC236}">
                    <a16:creationId xmlns:a16="http://schemas.microsoft.com/office/drawing/2014/main" id="{B0738480-87F3-9912-3288-5CB56A9C415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370605" y="2157666"/>
                <a:ext cx="822960" cy="176972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square" lIns="0" rIns="0">
                <a:spAutoFit/>
              </a:bodyPr>
              <a:lstStyle/>
              <a:p>
                <a:pPr algn="ctr" eaLnBrk="0" hangingPunct="0">
                  <a:defRPr lang="ko-KR"/>
                </a:pPr>
                <a:r>
                  <a:rPr lang="en-US" sz="550" b="1" kern="0" err="1">
                    <a:solidFill>
                      <a:prstClr val="black"/>
                    </a:solidFill>
                    <a:latin typeface=" Arial"/>
                  </a:rPr>
                  <a:t>Pocheon</a:t>
                </a:r>
                <a:r>
                  <a:rPr lang="en-US" sz="550" b="1" kern="0">
                    <a:solidFill>
                      <a:prstClr val="black"/>
                    </a:solidFill>
                    <a:latin typeface=" Arial"/>
                  </a:rPr>
                  <a:t>, </a:t>
                </a:r>
                <a:r>
                  <a:rPr lang="en-US" sz="550" b="1" kern="0" err="1">
                    <a:solidFill>
                      <a:prstClr val="black"/>
                    </a:solidFill>
                    <a:latin typeface=" Arial"/>
                  </a:rPr>
                  <a:t>Ildong-myeon</a:t>
                </a:r>
                <a:endParaRPr lang="en-US" sz="550" b="1" kern="0">
                  <a:solidFill>
                    <a:prstClr val="black"/>
                  </a:solidFill>
                  <a:latin typeface=" Arial"/>
                </a:endParaRPr>
              </a:p>
            </p:txBody>
          </p:sp>
        </p:grpSp>
        <p:cxnSp>
          <p:nvCxnSpPr>
            <p:cNvPr id="899" name="Straight Arrow Connector 898">
              <a:extLst>
                <a:ext uri="{FF2B5EF4-FFF2-40B4-BE49-F238E27FC236}">
                  <a16:creationId xmlns:a16="http://schemas.microsoft.com/office/drawing/2014/main" id="{A69E7C34-00A5-3E44-57E6-01BB60792E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3115275" y="857394"/>
              <a:ext cx="622870" cy="109850"/>
            </a:xfrm>
            <a:prstGeom prst="straightConnector1">
              <a:avLst/>
            </a:prstGeom>
            <a:ln w="22225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0" name="Straight Connector 899">
              <a:extLst>
                <a:ext uri="{FF2B5EF4-FFF2-40B4-BE49-F238E27FC236}">
                  <a16:creationId xmlns:a16="http://schemas.microsoft.com/office/drawing/2014/main" id="{63A8550F-938E-5D37-58AB-DB5AC869BE49}"/>
                </a:ext>
              </a:extLst>
            </p:cNvPr>
            <p:cNvCxnSpPr>
              <a:cxnSpLocks/>
              <a:endCxn id="755" idx="6"/>
            </p:cNvCxnSpPr>
            <p:nvPr/>
          </p:nvCxnSpPr>
          <p:spPr>
            <a:xfrm flipH="1">
              <a:off x="-2554111" y="-213784"/>
              <a:ext cx="488327" cy="502949"/>
            </a:xfrm>
            <a:prstGeom prst="line">
              <a:avLst/>
            </a:prstGeom>
            <a:ln w="22225">
              <a:solidFill>
                <a:schemeClr val="accent2">
                  <a:lumMod val="7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1" name="Straight Connector 900">
              <a:extLst>
                <a:ext uri="{FF2B5EF4-FFF2-40B4-BE49-F238E27FC236}">
                  <a16:creationId xmlns:a16="http://schemas.microsoft.com/office/drawing/2014/main" id="{1BFD3522-1500-F481-EE38-CE202A5D2901}"/>
                </a:ext>
              </a:extLst>
            </p:cNvPr>
            <p:cNvCxnSpPr>
              <a:cxnSpLocks/>
              <a:stCxn id="760" idx="1"/>
              <a:endCxn id="944" idx="2"/>
            </p:cNvCxnSpPr>
            <p:nvPr/>
          </p:nvCxnSpPr>
          <p:spPr>
            <a:xfrm flipH="1">
              <a:off x="-2372197" y="60427"/>
              <a:ext cx="545410" cy="254384"/>
            </a:xfrm>
            <a:prstGeom prst="line">
              <a:avLst/>
            </a:prstGeom>
            <a:ln w="22225">
              <a:solidFill>
                <a:schemeClr val="accent4">
                  <a:lumMod val="60000"/>
                  <a:lumOff val="40000"/>
                </a:schemeClr>
              </a:solidFill>
              <a:prstDash val="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2" name="Group 901">
              <a:extLst>
                <a:ext uri="{FF2B5EF4-FFF2-40B4-BE49-F238E27FC236}">
                  <a16:creationId xmlns:a16="http://schemas.microsoft.com/office/drawing/2014/main" id="{C8E0A1FF-7CB4-E7DA-082B-48DBC7144391}"/>
                </a:ext>
              </a:extLst>
            </p:cNvPr>
            <p:cNvGrpSpPr/>
            <p:nvPr/>
          </p:nvGrpSpPr>
          <p:grpSpPr>
            <a:xfrm>
              <a:off x="-1470294" y="290528"/>
              <a:ext cx="825392" cy="758983"/>
              <a:chOff x="10373145" y="2726445"/>
              <a:chExt cx="825392" cy="758983"/>
            </a:xfrm>
          </p:grpSpPr>
          <p:sp>
            <p:nvSpPr>
              <p:cNvPr id="903" name="Rectangle 902">
                <a:extLst>
                  <a:ext uri="{FF2B5EF4-FFF2-40B4-BE49-F238E27FC236}">
                    <a16:creationId xmlns:a16="http://schemas.microsoft.com/office/drawing/2014/main" id="{E3B111DC-CE99-FAEC-AD4F-BA13595A2A46}"/>
                  </a:ext>
                </a:extLst>
              </p:cNvPr>
              <p:cNvSpPr/>
              <p:nvPr/>
            </p:nvSpPr>
            <p:spPr>
              <a:xfrm>
                <a:off x="10375577" y="2749117"/>
                <a:ext cx="822960" cy="7069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/>
              <a:lstStyle/>
              <a:p>
                <a:pPr algn="ctr">
                  <a:defRPr lang="ko-KR" altLang="en-US"/>
                </a:pPr>
                <a:endParaRPr lang="en-US" altLang="en-US" sz="1100" b="1">
                  <a:solidFill>
                    <a:srgbClr val="7030A0"/>
                  </a:solidFill>
                </a:endParaRPr>
              </a:p>
            </p:txBody>
          </p:sp>
          <p:grpSp>
            <p:nvGrpSpPr>
              <p:cNvPr id="904" name="Group 903">
                <a:extLst>
                  <a:ext uri="{FF2B5EF4-FFF2-40B4-BE49-F238E27FC236}">
                    <a16:creationId xmlns:a16="http://schemas.microsoft.com/office/drawing/2014/main" id="{1AC146DC-13CD-6303-3776-5002D791F870}"/>
                  </a:ext>
                </a:extLst>
              </p:cNvPr>
              <p:cNvGrpSpPr/>
              <p:nvPr/>
            </p:nvGrpSpPr>
            <p:grpSpPr>
              <a:xfrm>
                <a:off x="10432613" y="3113167"/>
                <a:ext cx="705534" cy="372261"/>
                <a:chOff x="13890977" y="1578020"/>
                <a:chExt cx="1412069" cy="745054"/>
              </a:xfrm>
            </p:grpSpPr>
            <p:sp>
              <p:nvSpPr>
                <p:cNvPr id="916" name="Rectangle 119">
                  <a:extLst>
                    <a:ext uri="{FF2B5EF4-FFF2-40B4-BE49-F238E27FC236}">
                      <a16:creationId xmlns:a16="http://schemas.microsoft.com/office/drawing/2014/main" id="{76F24B04-6F6D-8E04-B23C-60F84B03F62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>
                <a:xfrm>
                  <a:off x="13890977" y="1874620"/>
                  <a:ext cx="533400" cy="320040"/>
                </a:xfrm>
                <a:prstGeom prst="rect">
                  <a:avLst/>
                </a:prstGeom>
                <a:gradFill>
                  <a:gsLst>
                    <a:gs pos="30000">
                      <a:srgbClr val="558ED5"/>
                    </a:gs>
                    <a:gs pos="70000">
                      <a:srgbClr val="92D050"/>
                    </a:gs>
                  </a:gsLst>
                  <a:lin ang="0" scaled="0"/>
                </a:gradFill>
                <a:ln w="11176">
                  <a:solidFill>
                    <a:schemeClr val="tx1"/>
                  </a:solidFill>
                  <a:miter/>
                </a:ln>
              </p:spPr>
              <p:txBody>
                <a:bodyPr/>
                <a:lstStyle/>
                <a:p>
                  <a:pPr defTabSz="885826" eaLnBrk="0" hangingPunct="0">
                    <a:defRPr lang="ko-KR"/>
                  </a:pPr>
                  <a:endParaRPr lang="en-US" altLang="ko-KR" sz="1000" b="1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7" name="TextBox 238">
                  <a:extLst>
                    <a:ext uri="{FF2B5EF4-FFF2-40B4-BE49-F238E27FC236}">
                      <a16:creationId xmlns:a16="http://schemas.microsoft.com/office/drawing/2014/main" id="{ED8F9B29-F1CF-EB93-1D84-C516FC74A1C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4314252" y="1953478"/>
                  <a:ext cx="988794" cy="369596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defRPr lang="ko-KR"/>
                  </a:pPr>
                  <a:r>
                    <a:rPr lang="en-US" sz="600" b="1" kern="0">
                      <a:solidFill>
                        <a:prstClr val="black"/>
                      </a:solidFill>
                      <a:latin typeface=" Arial"/>
                    </a:rPr>
                    <a:t>210 FAB</a:t>
                  </a:r>
                </a:p>
              </p:txBody>
            </p:sp>
            <p:grpSp>
              <p:nvGrpSpPr>
                <p:cNvPr id="918" name="Group 136">
                  <a:extLst>
                    <a:ext uri="{FF2B5EF4-FFF2-40B4-BE49-F238E27FC236}">
                      <a16:creationId xmlns:a16="http://schemas.microsoft.com/office/drawing/2014/main" id="{119DA4A4-D07B-2D2E-B297-B9F480357A7A}"/>
                    </a:ext>
                  </a:extLst>
                </p:cNvPr>
                <p:cNvGrpSpPr/>
                <p:nvPr/>
              </p:nvGrpSpPr>
              <p:grpSpPr>
                <a:xfrm>
                  <a:off x="13998148" y="1578020"/>
                  <a:ext cx="310699" cy="497790"/>
                  <a:chOff x="3515319" y="2350895"/>
                  <a:chExt cx="310699" cy="497790"/>
                </a:xfrm>
              </p:grpSpPr>
              <p:grpSp>
                <p:nvGrpSpPr>
                  <p:cNvPr id="919" name="Group 138">
                    <a:extLst>
                      <a:ext uri="{FF2B5EF4-FFF2-40B4-BE49-F238E27FC236}">
                        <a16:creationId xmlns:a16="http://schemas.microsoft.com/office/drawing/2014/main" id="{8A30FFF8-4351-DAC8-0874-873991E7ED3F}"/>
                      </a:ext>
                    </a:extLst>
                  </p:cNvPr>
                  <p:cNvGrpSpPr/>
                  <p:nvPr/>
                </p:nvGrpSpPr>
                <p:grpSpPr>
                  <a:xfrm>
                    <a:off x="3602648" y="2639057"/>
                    <a:ext cx="113966" cy="209628"/>
                    <a:chOff x="3595942" y="4470442"/>
                    <a:chExt cx="113966" cy="209628"/>
                  </a:xfrm>
                </p:grpSpPr>
                <p:sp>
                  <p:nvSpPr>
                    <p:cNvPr id="921" name="Oval 920">
                      <a:extLst>
                        <a:ext uri="{FF2B5EF4-FFF2-40B4-BE49-F238E27FC236}">
                          <a16:creationId xmlns:a16="http://schemas.microsoft.com/office/drawing/2014/main" id="{D4AD2B61-9F4C-1DE2-BFAE-878D744C66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3618468" y="4588630"/>
                      <a:ext cx="91440" cy="91440"/>
                    </a:xfrm>
                    <a:prstGeom prst="ellipse">
                      <a:avLst/>
                    </a:prstGeom>
                    <a:solidFill>
                      <a:sysClr val="windowText" lastClr="000000"/>
                    </a:solidFill>
                    <a:ln w="2540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anchor="ctr"/>
                    <a:lstStyle/>
                    <a:p>
                      <a:pPr algn="ctr" defTabSz="885826" eaLnBrk="0" hangingPunct="0">
                        <a:defRPr lang="ko-KR"/>
                      </a:pPr>
                      <a:endParaRPr lang="en-US" sz="1200" b="1" kern="0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922" name="Rectangle 921">
                      <a:extLst>
                        <a:ext uri="{FF2B5EF4-FFF2-40B4-BE49-F238E27FC236}">
                          <a16:creationId xmlns:a16="http://schemas.microsoft.com/office/drawing/2014/main" id="{1F174CA4-B01C-3E5A-9C44-19F534973B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95942" y="4470442"/>
                      <a:ext cx="130" cy="153998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spAutoFit/>
                    </a:bodyPr>
                    <a:lstStyle/>
                    <a:p>
                      <a:pPr>
                        <a:defRPr lang="ko-KR" altLang="en-US"/>
                      </a:pPr>
                      <a:endParaRPr lang="en-US" altLang="en-US" sz="50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sp>
                <p:nvSpPr>
                  <p:cNvPr id="920" name="Text Box 121">
                    <a:extLst>
                      <a:ext uri="{FF2B5EF4-FFF2-40B4-BE49-F238E27FC236}">
                        <a16:creationId xmlns:a16="http://schemas.microsoft.com/office/drawing/2014/main" id="{C4EEE6C6-A5D2-E386-C08E-1F8C6CDFB64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3515319" y="2350895"/>
                    <a:ext cx="310699" cy="431196"/>
                  </a:xfrm>
                  <a:prstGeom prst="rect">
                    <a:avLst/>
                  </a:prstGeom>
                  <a:noFill/>
                  <a:ln w="9525">
                    <a:noFill/>
                    <a:miter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 defTabSz="885826" eaLnBrk="0" hangingPunct="0">
                      <a:defRPr lang="ko-KR"/>
                    </a:pPr>
                    <a:r>
                      <a:rPr lang="en-US" sz="800" b="1" kern="0">
                        <a:solidFill>
                          <a:prstClr val="black"/>
                        </a:solidFill>
                      </a:rPr>
                      <a:t>X</a:t>
                    </a:r>
                  </a:p>
                </p:txBody>
              </p:sp>
            </p:grpSp>
          </p:grpSp>
          <p:sp>
            <p:nvSpPr>
              <p:cNvPr id="905" name="TextBox 238">
                <a:extLst>
                  <a:ext uri="{FF2B5EF4-FFF2-40B4-BE49-F238E27FC236}">
                    <a16:creationId xmlns:a16="http://schemas.microsoft.com/office/drawing/2014/main" id="{5ADB2167-DA8E-B783-3BC4-7A8EEF951A64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643780" y="3021863"/>
                <a:ext cx="394660" cy="184666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 lang="ko-KR"/>
                </a:pP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SBCT</a:t>
                </a:r>
              </a:p>
            </p:txBody>
          </p:sp>
          <p:grpSp>
            <p:nvGrpSpPr>
              <p:cNvPr id="906" name="Group 905">
                <a:extLst>
                  <a:ext uri="{FF2B5EF4-FFF2-40B4-BE49-F238E27FC236}">
                    <a16:creationId xmlns:a16="http://schemas.microsoft.com/office/drawing/2014/main" id="{6B7A0011-9B7E-A1AC-1743-7787FD16CCAD}"/>
                  </a:ext>
                </a:extLst>
              </p:cNvPr>
              <p:cNvGrpSpPr/>
              <p:nvPr/>
            </p:nvGrpSpPr>
            <p:grpSpPr>
              <a:xfrm>
                <a:off x="10432072" y="2816948"/>
                <a:ext cx="285390" cy="322989"/>
                <a:chOff x="890611" y="2303609"/>
                <a:chExt cx="570674" cy="645866"/>
              </a:xfrm>
            </p:grpSpPr>
            <p:sp>
              <p:nvSpPr>
                <p:cNvPr id="914" name="Text Box 138">
                  <a:extLst>
                    <a:ext uri="{FF2B5EF4-FFF2-40B4-BE49-F238E27FC236}">
                      <a16:creationId xmlns:a16="http://schemas.microsoft.com/office/drawing/2014/main" id="{17D76040-48B4-1E12-CA03-6D8154E56A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928544" y="2303609"/>
                  <a:ext cx="532741" cy="461584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>
                  <a:spAutoFit/>
                </a:bodyPr>
                <a:lstStyle/>
                <a:p>
                  <a:pPr defTabSz="885826" eaLnBrk="0" hangingPunct="0">
                    <a:defRPr lang="ko-KR"/>
                  </a:pPr>
                  <a:r>
                    <a:rPr lang="en-US" sz="800" b="1" kern="0">
                      <a:solidFill>
                        <a:prstClr val="black"/>
                      </a:solidFill>
                    </a:rPr>
                    <a:t>X</a:t>
                  </a:r>
                  <a:r>
                    <a:rPr lang="en-US" sz="900" b="1" kern="0">
                      <a:solidFill>
                        <a:prstClr val="black"/>
                      </a:solidFill>
                    </a:rPr>
                    <a:t> </a:t>
                  </a:r>
                  <a:endParaRPr lang="en-US" sz="800" b="1" kern="0" baseline="300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5" name="Rectangle 119">
                  <a:extLst>
                    <a:ext uri="{FF2B5EF4-FFF2-40B4-BE49-F238E27FC236}">
                      <a16:creationId xmlns:a16="http://schemas.microsoft.com/office/drawing/2014/main" id="{A836C586-B2CA-3B22-5F44-8E4753C03CB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>
                <a:xfrm>
                  <a:off x="890611" y="2629435"/>
                  <a:ext cx="533399" cy="320040"/>
                </a:xfrm>
                <a:prstGeom prst="rect">
                  <a:avLst/>
                </a:prstGeom>
                <a:gradFill>
                  <a:gsLst>
                    <a:gs pos="30000">
                      <a:srgbClr val="558ED5"/>
                    </a:gs>
                    <a:gs pos="70000">
                      <a:srgbClr val="92D050"/>
                    </a:gs>
                  </a:gsLst>
                  <a:lin ang="0" scaled="0"/>
                </a:gradFill>
                <a:ln w="11176">
                  <a:solidFill>
                    <a:schemeClr val="tx1"/>
                  </a:solidFill>
                  <a:miter/>
                </a:ln>
              </p:spPr>
              <p:txBody>
                <a:bodyPr/>
                <a:lstStyle/>
                <a:p>
                  <a:pPr defTabSz="885826" eaLnBrk="0" hangingPunct="0">
                    <a:defRPr lang="ko-KR"/>
                  </a:pPr>
                  <a:endParaRPr lang="en-US" altLang="ko-KR" sz="1050" b="1" kern="0">
                    <a:solidFill>
                      <a:prstClr val="black"/>
                    </a:solidFill>
                  </a:endParaRPr>
                </a:p>
              </p:txBody>
            </p:sp>
          </p:grpSp>
          <p:cxnSp>
            <p:nvCxnSpPr>
              <p:cNvPr id="907" name="Straight Connector 906">
                <a:extLst>
                  <a:ext uri="{FF2B5EF4-FFF2-40B4-BE49-F238E27FC236}">
                    <a16:creationId xmlns:a16="http://schemas.microsoft.com/office/drawing/2014/main" id="{6B9B4C5B-C521-0B09-1B69-72E8C0EC991D}"/>
                  </a:ext>
                </a:extLst>
              </p:cNvPr>
              <p:cNvCxnSpPr/>
              <p:nvPr/>
            </p:nvCxnSpPr>
            <p:spPr>
              <a:xfrm flipV="1">
                <a:off x="10433108" y="2985088"/>
                <a:ext cx="265354" cy="15703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908" name="Straight Connector 907">
                <a:extLst>
                  <a:ext uri="{FF2B5EF4-FFF2-40B4-BE49-F238E27FC236}">
                    <a16:creationId xmlns:a16="http://schemas.microsoft.com/office/drawing/2014/main" id="{8C781FB7-2470-24FE-FF65-26E4BF452248}"/>
                  </a:ext>
                </a:extLst>
              </p:cNvPr>
              <p:cNvCxnSpPr/>
              <p:nvPr/>
            </p:nvCxnSpPr>
            <p:spPr>
              <a:xfrm>
                <a:off x="10432031" y="2981574"/>
                <a:ext cx="262423" cy="158287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grpSp>
            <p:nvGrpSpPr>
              <p:cNvPr id="909" name="Group 908">
                <a:extLst>
                  <a:ext uri="{FF2B5EF4-FFF2-40B4-BE49-F238E27FC236}">
                    <a16:creationId xmlns:a16="http://schemas.microsoft.com/office/drawing/2014/main" id="{BBA1DD6D-5000-346A-6CC3-6485BD01F5FD}"/>
                  </a:ext>
                </a:extLst>
              </p:cNvPr>
              <p:cNvGrpSpPr/>
              <p:nvPr/>
            </p:nvGrpSpPr>
            <p:grpSpPr>
              <a:xfrm>
                <a:off x="10512167" y="3108401"/>
                <a:ext cx="106480" cy="27308"/>
                <a:chOff x="2441709" y="6289388"/>
                <a:chExt cx="178271" cy="45719"/>
              </a:xfrm>
            </p:grpSpPr>
            <p:sp>
              <p:nvSpPr>
                <p:cNvPr id="911" name="Oval 910">
                  <a:extLst>
                    <a:ext uri="{FF2B5EF4-FFF2-40B4-BE49-F238E27FC236}">
                      <a16:creationId xmlns:a16="http://schemas.microsoft.com/office/drawing/2014/main" id="{0FEA0FB4-6A8C-A7E1-A518-EEB2B72D1D98}"/>
                    </a:ext>
                  </a:extLst>
                </p:cNvPr>
                <p:cNvSpPr/>
                <p:nvPr/>
              </p:nvSpPr>
              <p:spPr>
                <a:xfrm>
                  <a:off x="2441709" y="6289388"/>
                  <a:ext cx="51271" cy="4571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2" name="Oval 911">
                  <a:extLst>
                    <a:ext uri="{FF2B5EF4-FFF2-40B4-BE49-F238E27FC236}">
                      <a16:creationId xmlns:a16="http://schemas.microsoft.com/office/drawing/2014/main" id="{6EB8E115-876F-738F-2C52-5B552A074860}"/>
                    </a:ext>
                  </a:extLst>
                </p:cNvPr>
                <p:cNvSpPr/>
                <p:nvPr/>
              </p:nvSpPr>
              <p:spPr>
                <a:xfrm>
                  <a:off x="2505209" y="6289388"/>
                  <a:ext cx="51271" cy="4571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3" name="Oval 912">
                  <a:extLst>
                    <a:ext uri="{FF2B5EF4-FFF2-40B4-BE49-F238E27FC236}">
                      <a16:creationId xmlns:a16="http://schemas.microsoft.com/office/drawing/2014/main" id="{580D9DB3-D642-9AB9-3437-911BB53711E9}"/>
                    </a:ext>
                  </a:extLst>
                </p:cNvPr>
                <p:cNvSpPr/>
                <p:nvPr/>
              </p:nvSpPr>
              <p:spPr>
                <a:xfrm>
                  <a:off x="2568709" y="6289388"/>
                  <a:ext cx="51271" cy="4571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10" name="TextBox 238">
                <a:extLst>
                  <a:ext uri="{FF2B5EF4-FFF2-40B4-BE49-F238E27FC236}">
                    <a16:creationId xmlns:a16="http://schemas.microsoft.com/office/drawing/2014/main" id="{2D3FE0E1-9849-A568-5510-D5052838F5D5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373145" y="2726445"/>
                <a:ext cx="822960" cy="184666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square" lIns="0" rIns="0">
                <a:spAutoFit/>
              </a:bodyPr>
              <a:lstStyle/>
              <a:p>
                <a:pPr algn="ctr" eaLnBrk="0" hangingPunct="0">
                  <a:defRPr lang="ko-KR"/>
                </a:pP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Camp Casey/Hovey</a:t>
                </a:r>
              </a:p>
            </p:txBody>
          </p:sp>
        </p:grpSp>
        <p:cxnSp>
          <p:nvCxnSpPr>
            <p:cNvPr id="923" name="Straight Connector 922">
              <a:extLst>
                <a:ext uri="{FF2B5EF4-FFF2-40B4-BE49-F238E27FC236}">
                  <a16:creationId xmlns:a16="http://schemas.microsoft.com/office/drawing/2014/main" id="{B3CDF1BC-5C60-A1FA-8209-DFD8909E0BDB}"/>
                </a:ext>
              </a:extLst>
            </p:cNvPr>
            <p:cNvCxnSpPr>
              <a:cxnSpLocks/>
              <a:stCxn id="910" idx="1"/>
              <a:endCxn id="751" idx="3"/>
            </p:cNvCxnSpPr>
            <p:nvPr/>
          </p:nvCxnSpPr>
          <p:spPr>
            <a:xfrm flipH="1" flipV="1">
              <a:off x="-2501033" y="367852"/>
              <a:ext cx="1030739" cy="15009"/>
            </a:xfrm>
            <a:prstGeom prst="line">
              <a:avLst/>
            </a:prstGeom>
            <a:ln w="22225">
              <a:solidFill>
                <a:srgbClr val="7030A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4" name="Group 923">
              <a:extLst>
                <a:ext uri="{FF2B5EF4-FFF2-40B4-BE49-F238E27FC236}">
                  <a16:creationId xmlns:a16="http://schemas.microsoft.com/office/drawing/2014/main" id="{6FD0F162-AB7D-4BB6-EBC0-274ED586D280}"/>
                </a:ext>
              </a:extLst>
            </p:cNvPr>
            <p:cNvGrpSpPr/>
            <p:nvPr/>
          </p:nvGrpSpPr>
          <p:grpSpPr>
            <a:xfrm>
              <a:off x="-2425692" y="1349191"/>
              <a:ext cx="826344" cy="477961"/>
              <a:chOff x="10203812" y="3570049"/>
              <a:chExt cx="826344" cy="477961"/>
            </a:xfrm>
          </p:grpSpPr>
          <p:sp>
            <p:nvSpPr>
              <p:cNvPr id="925" name="Rectangle 924">
                <a:extLst>
                  <a:ext uri="{FF2B5EF4-FFF2-40B4-BE49-F238E27FC236}">
                    <a16:creationId xmlns:a16="http://schemas.microsoft.com/office/drawing/2014/main" id="{6BA080CF-97BC-1763-64C2-5181266C8313}"/>
                  </a:ext>
                </a:extLst>
              </p:cNvPr>
              <p:cNvSpPr/>
              <p:nvPr/>
            </p:nvSpPr>
            <p:spPr>
              <a:xfrm>
                <a:off x="10207196" y="3598456"/>
                <a:ext cx="822960" cy="42906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/>
              <a:lstStyle/>
              <a:p>
                <a:pPr algn="ctr">
                  <a:defRPr lang="ko-KR" altLang="en-US"/>
                </a:pPr>
                <a:endParaRPr lang="en-US" altLang="en-US" sz="1100" b="1">
                  <a:solidFill>
                    <a:srgbClr val="175CA4"/>
                  </a:solidFill>
                </a:endParaRPr>
              </a:p>
            </p:txBody>
          </p:sp>
          <p:grpSp>
            <p:nvGrpSpPr>
              <p:cNvPr id="926" name="Group 72">
                <a:extLst>
                  <a:ext uri="{FF2B5EF4-FFF2-40B4-BE49-F238E27FC236}">
                    <a16:creationId xmlns:a16="http://schemas.microsoft.com/office/drawing/2014/main" id="{201F5325-3F2F-90E8-649C-C083D2593FB2}"/>
                  </a:ext>
                </a:extLst>
              </p:cNvPr>
              <p:cNvGrpSpPr/>
              <p:nvPr/>
            </p:nvGrpSpPr>
            <p:grpSpPr>
              <a:xfrm>
                <a:off x="10263650" y="3793425"/>
                <a:ext cx="337801" cy="198066"/>
                <a:chOff x="626695" y="5774045"/>
                <a:chExt cx="533400" cy="257712"/>
              </a:xfrm>
            </p:grpSpPr>
            <p:sp>
              <p:nvSpPr>
                <p:cNvPr id="937" name="Rectangle 119">
                  <a:extLst>
                    <a:ext uri="{FF2B5EF4-FFF2-40B4-BE49-F238E27FC236}">
                      <a16:creationId xmlns:a16="http://schemas.microsoft.com/office/drawing/2014/main" id="{55ABC2D8-CA86-B373-D9EB-BFB668A7B9B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>
                <a:xfrm>
                  <a:off x="626695" y="5774045"/>
                  <a:ext cx="533400" cy="257712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11176">
                  <a:solidFill>
                    <a:schemeClr val="tx1"/>
                  </a:solidFill>
                  <a:miter/>
                </a:ln>
              </p:spPr>
              <p:txBody>
                <a:bodyPr/>
                <a:lstStyle/>
                <a:p>
                  <a:pPr defTabSz="885826" eaLnBrk="0" hangingPunct="0">
                    <a:defRPr lang="ko-KR"/>
                  </a:pPr>
                  <a:endParaRPr lang="en-US" altLang="ko-KR" sz="1000" b="1" kern="0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940" name="Group 77">
                  <a:extLst>
                    <a:ext uri="{FF2B5EF4-FFF2-40B4-BE49-F238E27FC236}">
                      <a16:creationId xmlns:a16="http://schemas.microsoft.com/office/drawing/2014/main" id="{FF9C4C36-67F8-FF9B-E38E-9B9109E9D80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723235" y="5818761"/>
                  <a:ext cx="349611" cy="165171"/>
                  <a:chOff x="474724" y="6414244"/>
                  <a:chExt cx="405219" cy="182906"/>
                </a:xfrm>
                <a:solidFill>
                  <a:schemeClr val="tx1"/>
                </a:solidFill>
              </p:grpSpPr>
              <p:sp>
                <p:nvSpPr>
                  <p:cNvPr id="941" name="Isosceles Triangle 940">
                    <a:extLst>
                      <a:ext uri="{FF2B5EF4-FFF2-40B4-BE49-F238E27FC236}">
                        <a16:creationId xmlns:a16="http://schemas.microsoft.com/office/drawing/2014/main" id="{068A34AE-7EB8-262A-AD8E-1852BF75CA8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15764" y="6373230"/>
                    <a:ext cx="182880" cy="264960"/>
                  </a:xfrm>
                  <a:prstGeom prst="triangle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 lang="ko-KR" altLang="en-US"/>
                    </a:pPr>
                    <a:endParaRPr lang="en-US" altLang="en-US" sz="120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42" name="Isosceles Triangle 941">
                    <a:extLst>
                      <a:ext uri="{FF2B5EF4-FFF2-40B4-BE49-F238E27FC236}">
                        <a16:creationId xmlns:a16="http://schemas.microsoft.com/office/drawing/2014/main" id="{5D557901-C2B4-222E-9407-21F794BF574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56023" y="6373203"/>
                    <a:ext cx="182879" cy="264961"/>
                  </a:xfrm>
                  <a:prstGeom prst="triangle">
                    <a:avLst>
                      <a:gd name="adj" fmla="val 500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 lang="ko-KR" altLang="en-US"/>
                    </a:pPr>
                    <a:endParaRPr lang="en-US" altLang="en-US" sz="120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sp>
            <p:nvSpPr>
              <p:cNvPr id="927" name="TextBox 238">
                <a:extLst>
                  <a:ext uri="{FF2B5EF4-FFF2-40B4-BE49-F238E27FC236}">
                    <a16:creationId xmlns:a16="http://schemas.microsoft.com/office/drawing/2014/main" id="{9F7D27C1-3C60-174E-5439-A42F73BEA38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364165" y="3787143"/>
                <a:ext cx="166712" cy="7694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85826" eaLnBrk="0" hangingPunct="0">
                  <a:defRPr lang="ko-KR"/>
                </a:pPr>
                <a:r>
                  <a:rPr lang="en-US" sz="500" b="1" kern="0">
                    <a:solidFill>
                      <a:prstClr val="black"/>
                    </a:solidFill>
                    <a:latin typeface=" Arial"/>
                  </a:rPr>
                  <a:t>ASLT</a:t>
                </a:r>
              </a:p>
            </p:txBody>
          </p:sp>
          <p:sp>
            <p:nvSpPr>
              <p:cNvPr id="928" name="TextBox 238">
                <a:extLst>
                  <a:ext uri="{FF2B5EF4-FFF2-40B4-BE49-F238E27FC236}">
                    <a16:creationId xmlns:a16="http://schemas.microsoft.com/office/drawing/2014/main" id="{E6541D16-69AF-4664-BD4D-B22EAA13FFF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406937" y="3909714"/>
                <a:ext cx="52900" cy="7694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85826" eaLnBrk="0" hangingPunct="0">
                  <a:defRPr lang="ko-KR"/>
                </a:pPr>
                <a:r>
                  <a:rPr lang="en-US" sz="500" b="1" kern="0">
                    <a:solidFill>
                      <a:prstClr val="black"/>
                    </a:solidFill>
                    <a:latin typeface=" Arial"/>
                  </a:rPr>
                  <a:t>M</a:t>
                </a:r>
              </a:p>
            </p:txBody>
          </p:sp>
          <p:sp>
            <p:nvSpPr>
              <p:cNvPr id="929" name="Text Box 138">
                <a:extLst>
                  <a:ext uri="{FF2B5EF4-FFF2-40B4-BE49-F238E27FC236}">
                    <a16:creationId xmlns:a16="http://schemas.microsoft.com/office/drawing/2014/main" id="{33E0A6C7-633C-5930-93A1-8D61E583075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310432" y="3645462"/>
                <a:ext cx="246990" cy="215443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square">
                <a:spAutoFit/>
              </a:bodyPr>
              <a:lstStyle/>
              <a:p>
                <a:pPr defTabSz="885826" eaLnBrk="0" hangingPunct="0">
                  <a:defRPr lang="ko-KR"/>
                </a:pPr>
                <a:r>
                  <a:rPr lang="en-US" sz="800" b="1" kern="0">
                    <a:solidFill>
                      <a:prstClr val="black"/>
                    </a:solidFill>
                  </a:rPr>
                  <a:t>II</a:t>
                </a:r>
              </a:p>
            </p:txBody>
          </p:sp>
          <p:sp>
            <p:nvSpPr>
              <p:cNvPr id="930" name="TextBox 238">
                <a:extLst>
                  <a:ext uri="{FF2B5EF4-FFF2-40B4-BE49-F238E27FC236}">
                    <a16:creationId xmlns:a16="http://schemas.microsoft.com/office/drawing/2014/main" id="{68CBBFF3-68CF-A387-5449-D4EB7EC19C3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530699" y="3678678"/>
                <a:ext cx="417102" cy="369332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 lang="ko-KR"/>
                </a:pPr>
                <a:endParaRPr lang="en-US" sz="600" b="1" kern="0">
                  <a:solidFill>
                    <a:prstClr val="black"/>
                  </a:solidFill>
                  <a:latin typeface=" Arial"/>
                </a:endParaRPr>
              </a:p>
              <a:p>
                <a:pPr eaLnBrk="0" hangingPunct="0">
                  <a:defRPr lang="ko-KR"/>
                </a:pP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2-2</a:t>
                </a:r>
              </a:p>
              <a:p>
                <a:pPr eaLnBrk="0" hangingPunct="0">
                  <a:defRPr lang="ko-KR"/>
                </a:pP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2 CAB</a:t>
                </a:r>
              </a:p>
            </p:txBody>
          </p:sp>
          <p:sp>
            <p:nvSpPr>
              <p:cNvPr id="933" name="TextBox 238">
                <a:extLst>
                  <a:ext uri="{FF2B5EF4-FFF2-40B4-BE49-F238E27FC236}">
                    <a16:creationId xmlns:a16="http://schemas.microsoft.com/office/drawing/2014/main" id="{503A78F1-8114-6119-4C83-3E1658C827C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203812" y="3570049"/>
                <a:ext cx="822960" cy="184666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 lang="ko-KR"/>
                </a:pP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Seoul Air Base</a:t>
                </a:r>
              </a:p>
            </p:txBody>
          </p:sp>
        </p:grpSp>
        <p:cxnSp>
          <p:nvCxnSpPr>
            <p:cNvPr id="943" name="Straight Connector 942">
              <a:extLst>
                <a:ext uri="{FF2B5EF4-FFF2-40B4-BE49-F238E27FC236}">
                  <a16:creationId xmlns:a16="http://schemas.microsoft.com/office/drawing/2014/main" id="{D77A6A9E-EA52-DD64-C98B-65C9ACD24C8E}"/>
                </a:ext>
              </a:extLst>
            </p:cNvPr>
            <p:cNvCxnSpPr>
              <a:cxnSpLocks/>
              <a:endCxn id="737" idx="6"/>
            </p:cNvCxnSpPr>
            <p:nvPr/>
          </p:nvCxnSpPr>
          <p:spPr>
            <a:xfrm flipH="1" flipV="1">
              <a:off x="-2420064" y="747198"/>
              <a:ext cx="322516" cy="639677"/>
            </a:xfrm>
            <a:prstGeom prst="line">
              <a:avLst/>
            </a:prstGeom>
            <a:ln w="22225">
              <a:solidFill>
                <a:srgbClr val="0070C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4" name="TextBox 943">
              <a:extLst>
                <a:ext uri="{FF2B5EF4-FFF2-40B4-BE49-F238E27FC236}">
                  <a16:creationId xmlns:a16="http://schemas.microsoft.com/office/drawing/2014/main" id="{7D395CE1-21B9-C382-6471-E1A98E2224B7}"/>
                </a:ext>
              </a:extLst>
            </p:cNvPr>
            <p:cNvSpPr txBox="1"/>
            <p:nvPr/>
          </p:nvSpPr>
          <p:spPr>
            <a:xfrm>
              <a:off x="-2545609" y="207089"/>
              <a:ext cx="346824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9301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98602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7902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97203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46504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95805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45106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94406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JSA</a:t>
              </a:r>
            </a:p>
          </p:txBody>
        </p:sp>
        <p:sp>
          <p:nvSpPr>
            <p:cNvPr id="945" name="TextBox 944">
              <a:extLst>
                <a:ext uri="{FF2B5EF4-FFF2-40B4-BE49-F238E27FC236}">
                  <a16:creationId xmlns:a16="http://schemas.microsoft.com/office/drawing/2014/main" id="{CD108162-F3F7-2818-E881-1E0A51B43479}"/>
                </a:ext>
              </a:extLst>
            </p:cNvPr>
            <p:cNvSpPr txBox="1"/>
            <p:nvPr/>
          </p:nvSpPr>
          <p:spPr>
            <a:xfrm>
              <a:off x="-2434432" y="321700"/>
              <a:ext cx="420274" cy="1077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9301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98602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7902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97203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46504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95805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45106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94406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CP Casey</a:t>
              </a:r>
            </a:p>
          </p:txBody>
        </p:sp>
        <p:sp>
          <p:nvSpPr>
            <p:cNvPr id="946" name="Rounded Rectangle 245">
              <a:extLst>
                <a:ext uri="{FF2B5EF4-FFF2-40B4-BE49-F238E27FC236}">
                  <a16:creationId xmlns:a16="http://schemas.microsoft.com/office/drawing/2014/main" id="{0C975228-FEE0-F12E-F159-C5D2E86BDA76}"/>
                </a:ext>
              </a:extLst>
            </p:cNvPr>
            <p:cNvSpPr/>
            <p:nvPr/>
          </p:nvSpPr>
          <p:spPr>
            <a:xfrm>
              <a:off x="-4660142" y="-790158"/>
              <a:ext cx="1537014" cy="281417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bevelT w="190500" h="190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9301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98602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7902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97203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46504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95805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45106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94406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25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2ID/RUCD on PEN</a:t>
              </a:r>
            </a:p>
          </p:txBody>
        </p:sp>
        <p:grpSp>
          <p:nvGrpSpPr>
            <p:cNvPr id="947" name="Group 946">
              <a:extLst>
                <a:ext uri="{FF2B5EF4-FFF2-40B4-BE49-F238E27FC236}">
                  <a16:creationId xmlns:a16="http://schemas.microsoft.com/office/drawing/2014/main" id="{60381B8E-B265-74E5-32EE-A1EAD3FE27E1}"/>
                </a:ext>
              </a:extLst>
            </p:cNvPr>
            <p:cNvGrpSpPr/>
            <p:nvPr/>
          </p:nvGrpSpPr>
          <p:grpSpPr>
            <a:xfrm>
              <a:off x="-3988352" y="-379040"/>
              <a:ext cx="915113" cy="2537809"/>
              <a:chOff x="905199" y="1650427"/>
              <a:chExt cx="915113" cy="2537809"/>
            </a:xfrm>
          </p:grpSpPr>
          <p:sp>
            <p:nvSpPr>
              <p:cNvPr id="948" name="Rectangle 947">
                <a:extLst>
                  <a:ext uri="{FF2B5EF4-FFF2-40B4-BE49-F238E27FC236}">
                    <a16:creationId xmlns:a16="http://schemas.microsoft.com/office/drawing/2014/main" id="{7BCBF1E5-B178-1663-321E-8365BBDAA317}"/>
                  </a:ext>
                </a:extLst>
              </p:cNvPr>
              <p:cNvSpPr/>
              <p:nvPr/>
            </p:nvSpPr>
            <p:spPr>
              <a:xfrm>
                <a:off x="915274" y="1681498"/>
                <a:ext cx="822960" cy="250443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/>
              <a:lstStyle/>
              <a:p>
                <a:pPr algn="ctr">
                  <a:defRPr lang="ko-KR" altLang="en-US"/>
                </a:pPr>
                <a:endParaRPr lang="en-US" altLang="en-US" sz="1100" b="1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949" name="Group 948">
                <a:extLst>
                  <a:ext uri="{FF2B5EF4-FFF2-40B4-BE49-F238E27FC236}">
                    <a16:creationId xmlns:a16="http://schemas.microsoft.com/office/drawing/2014/main" id="{F26F6D7A-7B1A-3CE1-A82C-EADED04A29E6}"/>
                  </a:ext>
                </a:extLst>
              </p:cNvPr>
              <p:cNvGrpSpPr/>
              <p:nvPr/>
            </p:nvGrpSpPr>
            <p:grpSpPr>
              <a:xfrm>
                <a:off x="975608" y="2998859"/>
                <a:ext cx="786835" cy="432862"/>
                <a:chOff x="930963" y="3036209"/>
                <a:chExt cx="786835" cy="432862"/>
              </a:xfrm>
            </p:grpSpPr>
            <p:sp>
              <p:nvSpPr>
                <p:cNvPr id="1139" name="Rectangle 119">
                  <a:extLst>
                    <a:ext uri="{FF2B5EF4-FFF2-40B4-BE49-F238E27FC236}">
                      <a16:creationId xmlns:a16="http://schemas.microsoft.com/office/drawing/2014/main" id="{D1772EB0-BFF7-A059-99A9-FCABAF3F0F9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>
                <a:xfrm>
                  <a:off x="932067" y="3187155"/>
                  <a:ext cx="363682" cy="218209"/>
                </a:xfrm>
                <a:prstGeom prst="rect">
                  <a:avLst/>
                </a:prstGeom>
                <a:gradFill>
                  <a:gsLst>
                    <a:gs pos="30000">
                      <a:srgbClr val="558ED5"/>
                    </a:gs>
                    <a:gs pos="70000">
                      <a:srgbClr val="92D050"/>
                    </a:gs>
                  </a:gsLst>
                  <a:lin ang="0" scaled="0"/>
                </a:gradFill>
                <a:ln w="11176">
                  <a:solidFill>
                    <a:schemeClr val="tx1"/>
                  </a:solidFill>
                  <a:miter/>
                </a:ln>
              </p:spPr>
              <p:txBody>
                <a:bodyPr/>
                <a:lstStyle/>
                <a:p>
                  <a:pPr defTabSz="885826" eaLnBrk="0" hangingPunct="0">
                    <a:defRPr lang="ko-KR"/>
                  </a:pPr>
                  <a:endParaRPr lang="en-US" altLang="ko-KR" sz="1000" b="1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0" name="TextBox 238">
                  <a:extLst>
                    <a:ext uri="{FF2B5EF4-FFF2-40B4-BE49-F238E27FC236}">
                      <a16:creationId xmlns:a16="http://schemas.microsoft.com/office/drawing/2014/main" id="{AF5860CF-E110-F5D9-624C-222F5BC3D9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228562" y="3284405"/>
                  <a:ext cx="489236" cy="184666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defRPr lang="ko-KR"/>
                  </a:pPr>
                  <a:r>
                    <a:rPr lang="en-US" sz="600" b="1" kern="0">
                      <a:solidFill>
                        <a:prstClr val="black"/>
                      </a:solidFill>
                      <a:latin typeface=" Arial"/>
                    </a:rPr>
                    <a:t>2ID DSB</a:t>
                  </a:r>
                </a:p>
              </p:txBody>
            </p:sp>
            <p:sp>
              <p:nvSpPr>
                <p:cNvPr id="1141" name="Text Box 138">
                  <a:extLst>
                    <a:ext uri="{FF2B5EF4-FFF2-40B4-BE49-F238E27FC236}">
                      <a16:creationId xmlns:a16="http://schemas.microsoft.com/office/drawing/2014/main" id="{6790F80D-5BC6-05D5-8DBA-6822617DAFE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001753" y="3036209"/>
                  <a:ext cx="263215" cy="215443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>
                  <a:spAutoFit/>
                </a:bodyPr>
                <a:lstStyle/>
                <a:p>
                  <a:pPr algn="ctr" defTabSz="885826" eaLnBrk="0" hangingPunct="0">
                    <a:defRPr lang="ko-KR"/>
                  </a:pPr>
                  <a:r>
                    <a:rPr lang="en-US" sz="800" b="1" kern="0">
                      <a:solidFill>
                        <a:prstClr val="black"/>
                      </a:solidFill>
                    </a:rPr>
                    <a:t>X </a:t>
                  </a:r>
                </a:p>
              </p:txBody>
            </p:sp>
            <p:cxnSp>
              <p:nvCxnSpPr>
                <p:cNvPr id="1142" name="Straight Connector 1141">
                  <a:extLst>
                    <a:ext uri="{FF2B5EF4-FFF2-40B4-BE49-F238E27FC236}">
                      <a16:creationId xmlns:a16="http://schemas.microsoft.com/office/drawing/2014/main" id="{14363D2C-E69A-1DC3-4F06-A82CED1AA649}"/>
                    </a:ext>
                  </a:extLst>
                </p:cNvPr>
                <p:cNvCxnSpPr/>
                <p:nvPr/>
              </p:nvCxnSpPr>
              <p:spPr>
                <a:xfrm>
                  <a:off x="930963" y="3360791"/>
                  <a:ext cx="36179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</a:ln>
                <a:effectLst/>
              </p:spPr>
            </p:cxnSp>
          </p:grpSp>
          <p:sp>
            <p:nvSpPr>
              <p:cNvPr id="950" name="Text Box 121">
                <a:extLst>
                  <a:ext uri="{FF2B5EF4-FFF2-40B4-BE49-F238E27FC236}">
                    <a16:creationId xmlns:a16="http://schemas.microsoft.com/office/drawing/2014/main" id="{45E045A4-47D7-9D43-32AE-CFC0470B021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10155" y="1748747"/>
                <a:ext cx="296876" cy="21544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defTabSz="885826" eaLnBrk="0" hangingPunct="0">
                  <a:defRPr lang="ko-KR"/>
                </a:pPr>
                <a:r>
                  <a:rPr lang="en-US" sz="800" b="1" kern="0">
                    <a:solidFill>
                      <a:prstClr val="black"/>
                    </a:solidFill>
                  </a:rPr>
                  <a:t>XX</a:t>
                </a:r>
              </a:p>
            </p:txBody>
          </p:sp>
          <p:sp>
            <p:nvSpPr>
              <p:cNvPr id="951" name="Rectangle 119">
                <a:extLst>
                  <a:ext uri="{FF2B5EF4-FFF2-40B4-BE49-F238E27FC236}">
                    <a16:creationId xmlns:a16="http://schemas.microsoft.com/office/drawing/2014/main" id="{ED89EB1C-60D3-7489-EE1A-B67920E45015}"/>
                  </a:ext>
                </a:extLst>
              </p:cNvPr>
              <p:cNvSpPr>
                <a:spLocks noChangeAspect="1" noChangeArrowheads="1"/>
              </p:cNvSpPr>
              <p:nvPr/>
            </p:nvSpPr>
            <p:spPr>
              <a:xfrm>
                <a:off x="973564" y="1898325"/>
                <a:ext cx="363681" cy="218209"/>
              </a:xfrm>
              <a:prstGeom prst="rect">
                <a:avLst/>
              </a:prstGeom>
              <a:gradFill>
                <a:gsLst>
                  <a:gs pos="30000">
                    <a:srgbClr val="558ED5"/>
                  </a:gs>
                  <a:gs pos="70000">
                    <a:srgbClr val="92D050"/>
                  </a:gs>
                </a:gsLst>
                <a:lin ang="0" scaled="0"/>
              </a:gradFill>
              <a:ln w="11176">
                <a:solidFill>
                  <a:schemeClr val="tx1"/>
                </a:solidFill>
                <a:miter/>
              </a:ln>
            </p:spPr>
            <p:txBody>
              <a:bodyPr/>
              <a:lstStyle/>
              <a:p>
                <a:pPr defTabSz="885826" eaLnBrk="0" hangingPunct="0">
                  <a:defRPr lang="ko-KR"/>
                </a:pPr>
                <a:endParaRPr lang="en-US" altLang="ko-KR" sz="1000" b="1" kern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952" name="Straight Connector 951">
                <a:extLst>
                  <a:ext uri="{FF2B5EF4-FFF2-40B4-BE49-F238E27FC236}">
                    <a16:creationId xmlns:a16="http://schemas.microsoft.com/office/drawing/2014/main" id="{31E3F3DE-514D-BDCA-3DAB-BA85902DACC6}"/>
                  </a:ext>
                </a:extLst>
              </p:cNvPr>
              <p:cNvCxnSpPr/>
              <p:nvPr/>
            </p:nvCxnSpPr>
            <p:spPr>
              <a:xfrm flipV="1">
                <a:off x="975032" y="1902638"/>
                <a:ext cx="361777" cy="21409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953" name="Straight Connector 952">
                <a:extLst>
                  <a:ext uri="{FF2B5EF4-FFF2-40B4-BE49-F238E27FC236}">
                    <a16:creationId xmlns:a16="http://schemas.microsoft.com/office/drawing/2014/main" id="{F6EF58DB-DE74-16C9-E4AC-FAEA64872551}"/>
                  </a:ext>
                </a:extLst>
              </p:cNvPr>
              <p:cNvCxnSpPr/>
              <p:nvPr/>
            </p:nvCxnSpPr>
            <p:spPr>
              <a:xfrm>
                <a:off x="973563" y="1897848"/>
                <a:ext cx="357782" cy="215805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954" name="TextBox 953">
                <a:extLst>
                  <a:ext uri="{FF2B5EF4-FFF2-40B4-BE49-F238E27FC236}">
                    <a16:creationId xmlns:a16="http://schemas.microsoft.com/office/drawing/2014/main" id="{930C25D5-ECD9-B717-07FB-7E11CB0B8452}"/>
                  </a:ext>
                </a:extLst>
              </p:cNvPr>
              <p:cNvSpPr txBox="1"/>
              <p:nvPr/>
            </p:nvSpPr>
            <p:spPr>
              <a:xfrm>
                <a:off x="1270161" y="1991434"/>
                <a:ext cx="550151" cy="18466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lang="ko-KR" altLang="en-US"/>
                </a:pPr>
                <a:r>
                  <a:rPr lang="en-US" altLang="en-US" sz="600" b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2ID/RUCD</a:t>
                </a:r>
              </a:p>
            </p:txBody>
          </p:sp>
          <p:cxnSp>
            <p:nvCxnSpPr>
              <p:cNvPr id="955" name="Straight Connector 954">
                <a:extLst>
                  <a:ext uri="{FF2B5EF4-FFF2-40B4-BE49-F238E27FC236}">
                    <a16:creationId xmlns:a16="http://schemas.microsoft.com/office/drawing/2014/main" id="{3E51E8F4-AD14-3E70-1CB0-4D0487D566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4451" y="1898642"/>
                <a:ext cx="1157" cy="352082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7" name="Text Box 138">
                <a:extLst>
                  <a:ext uri="{FF2B5EF4-FFF2-40B4-BE49-F238E27FC236}">
                    <a16:creationId xmlns:a16="http://schemas.microsoft.com/office/drawing/2014/main" id="{08020F58-2787-1CE7-6F10-323349552A6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062612" y="2825517"/>
                <a:ext cx="264595" cy="330626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defTabSz="885826" eaLnBrk="0" hangingPunct="0">
                  <a:defRPr lang="ko-KR"/>
                </a:pPr>
                <a:endParaRPr lang="en-US" sz="900" b="1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959" name="Group 958">
                <a:extLst>
                  <a:ext uri="{FF2B5EF4-FFF2-40B4-BE49-F238E27FC236}">
                    <a16:creationId xmlns:a16="http://schemas.microsoft.com/office/drawing/2014/main" id="{26E63541-5E3A-6B48-EA5D-FEA32B1CBEF8}"/>
                  </a:ext>
                </a:extLst>
              </p:cNvPr>
              <p:cNvGrpSpPr/>
              <p:nvPr/>
            </p:nvGrpSpPr>
            <p:grpSpPr>
              <a:xfrm>
                <a:off x="975608" y="2620254"/>
                <a:ext cx="710589" cy="418461"/>
                <a:chOff x="932894" y="2701983"/>
                <a:chExt cx="710589" cy="418461"/>
              </a:xfrm>
            </p:grpSpPr>
            <p:sp>
              <p:nvSpPr>
                <p:cNvPr id="1120" name="TextBox 238">
                  <a:extLst>
                    <a:ext uri="{FF2B5EF4-FFF2-40B4-BE49-F238E27FC236}">
                      <a16:creationId xmlns:a16="http://schemas.microsoft.com/office/drawing/2014/main" id="{13394F97-82E2-BE96-ABD0-530C538772B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226381" y="2843445"/>
                  <a:ext cx="417102" cy="276999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defRPr lang="ko-KR"/>
                  </a:pPr>
                  <a:endParaRPr lang="en-US" sz="600" b="1" kern="0">
                    <a:solidFill>
                      <a:prstClr val="black"/>
                    </a:solidFill>
                    <a:latin typeface=" Arial"/>
                  </a:endParaRPr>
                </a:p>
                <a:p>
                  <a:pPr eaLnBrk="0" hangingPunct="0">
                    <a:defRPr lang="ko-KR"/>
                  </a:pPr>
                  <a:r>
                    <a:rPr lang="en-US" sz="600" b="1" kern="0">
                      <a:solidFill>
                        <a:prstClr val="black"/>
                      </a:solidFill>
                      <a:latin typeface=" Arial"/>
                    </a:rPr>
                    <a:t>2 CAB</a:t>
                  </a:r>
                </a:p>
              </p:txBody>
            </p:sp>
            <p:sp>
              <p:nvSpPr>
                <p:cNvPr id="1121" name="Rectangle 119">
                  <a:extLst>
                    <a:ext uri="{FF2B5EF4-FFF2-40B4-BE49-F238E27FC236}">
                      <a16:creationId xmlns:a16="http://schemas.microsoft.com/office/drawing/2014/main" id="{FE527910-764C-7F3C-3CBE-5F110BFFAAE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>
                <a:xfrm>
                  <a:off x="932894" y="2851322"/>
                  <a:ext cx="363682" cy="218209"/>
                </a:xfrm>
                <a:prstGeom prst="rect">
                  <a:avLst/>
                </a:prstGeom>
                <a:gradFill>
                  <a:gsLst>
                    <a:gs pos="30000">
                      <a:srgbClr val="558ED5"/>
                    </a:gs>
                    <a:gs pos="70000">
                      <a:srgbClr val="92D050"/>
                    </a:gs>
                  </a:gsLst>
                  <a:lin ang="0" scaled="0"/>
                </a:gradFill>
                <a:ln w="11176">
                  <a:solidFill>
                    <a:schemeClr val="tx1"/>
                  </a:solidFill>
                  <a:miter/>
                </a:ln>
              </p:spPr>
              <p:txBody>
                <a:bodyPr/>
                <a:lstStyle/>
                <a:p>
                  <a:pPr defTabSz="885826" eaLnBrk="0" hangingPunct="0">
                    <a:defRPr lang="ko-KR"/>
                  </a:pPr>
                  <a:endParaRPr lang="en-US" altLang="ko-KR" sz="1000" b="1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3" name="Isosceles Triangle 1122">
                  <a:extLst>
                    <a:ext uri="{FF2B5EF4-FFF2-40B4-BE49-F238E27FC236}">
                      <a16:creationId xmlns:a16="http://schemas.microsoft.com/office/drawing/2014/main" id="{E8CE0899-62EA-A5A2-5B4B-B34F0577CE51}"/>
                    </a:ext>
                  </a:extLst>
                </p:cNvPr>
                <p:cNvSpPr/>
                <p:nvPr/>
              </p:nvSpPr>
              <p:spPr>
                <a:xfrm rot="5400000">
                  <a:off x="1017181" y="2882496"/>
                  <a:ext cx="112600" cy="155864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en-US" altLang="en-US" sz="1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5" name="Isosceles Triangle 1124">
                  <a:extLst>
                    <a:ext uri="{FF2B5EF4-FFF2-40B4-BE49-F238E27FC236}">
                      <a16:creationId xmlns:a16="http://schemas.microsoft.com/office/drawing/2014/main" id="{CD850E84-5DDF-8C3F-3161-9D031B975C1D}"/>
                    </a:ext>
                  </a:extLst>
                </p:cNvPr>
                <p:cNvSpPr/>
                <p:nvPr/>
              </p:nvSpPr>
              <p:spPr>
                <a:xfrm rot="16200000">
                  <a:off x="1099688" y="2882489"/>
                  <a:ext cx="112600" cy="155864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 lang="ko-KR" altLang="en-US"/>
                  </a:pPr>
                  <a:endParaRPr lang="en-US" altLang="en-US" sz="12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6" name="Text Box 138">
                  <a:extLst>
                    <a:ext uri="{FF2B5EF4-FFF2-40B4-BE49-F238E27FC236}">
                      <a16:creationId xmlns:a16="http://schemas.microsoft.com/office/drawing/2014/main" id="{538BADD9-BE8F-1206-1FDD-DCE0BAA1F46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>
                <a:xfrm>
                  <a:off x="1001100" y="2701983"/>
                  <a:ext cx="348172" cy="215444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>
                  <a:spAutoFit/>
                </a:bodyPr>
                <a:lstStyle/>
                <a:p>
                  <a:pPr algn="ctr" defTabSz="885826" eaLnBrk="0" hangingPunct="0">
                    <a:defRPr lang="ko-KR"/>
                  </a:pPr>
                  <a:r>
                    <a:rPr lang="en-US" sz="800" b="1" kern="0">
                      <a:solidFill>
                        <a:prstClr val="black"/>
                      </a:solidFill>
                    </a:rPr>
                    <a:t>X </a:t>
                  </a:r>
                  <a:r>
                    <a:rPr lang="en-US" sz="800" b="1" kern="0" baseline="30000">
                      <a:solidFill>
                        <a:prstClr val="black"/>
                      </a:solidFill>
                    </a:rPr>
                    <a:t>(-)</a:t>
                  </a:r>
                  <a:r>
                    <a:rPr lang="en-US" sz="800" b="1" kern="0">
                      <a:solidFill>
                        <a:prstClr val="black"/>
                      </a:solidFill>
                    </a:rPr>
                    <a:t> </a:t>
                  </a:r>
                </a:p>
              </p:txBody>
            </p:sp>
          </p:grpSp>
          <p:sp>
            <p:nvSpPr>
              <p:cNvPr id="1053" name="TextBox 1052">
                <a:extLst>
                  <a:ext uri="{FF2B5EF4-FFF2-40B4-BE49-F238E27FC236}">
                    <a16:creationId xmlns:a16="http://schemas.microsoft.com/office/drawing/2014/main" id="{0A96A67B-728A-07A6-C054-FA68B93B7481}"/>
                  </a:ext>
                </a:extLst>
              </p:cNvPr>
              <p:cNvSpPr txBox="1"/>
              <p:nvPr/>
            </p:nvSpPr>
            <p:spPr>
              <a:xfrm>
                <a:off x="905199" y="1650427"/>
                <a:ext cx="853119" cy="18466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lang="ko-KR" altLang="en-US"/>
                </a:pPr>
                <a:r>
                  <a:rPr lang="en-US" altLang="en-US" sz="600" b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USAG Humphreys</a:t>
                </a:r>
              </a:p>
            </p:txBody>
          </p:sp>
          <p:grpSp>
            <p:nvGrpSpPr>
              <p:cNvPr id="1063" name="Group 1062">
                <a:extLst>
                  <a:ext uri="{FF2B5EF4-FFF2-40B4-BE49-F238E27FC236}">
                    <a16:creationId xmlns:a16="http://schemas.microsoft.com/office/drawing/2014/main" id="{D9F09B99-2A12-7D9D-BAA5-1417A5976B56}"/>
                  </a:ext>
                </a:extLst>
              </p:cNvPr>
              <p:cNvGrpSpPr/>
              <p:nvPr/>
            </p:nvGrpSpPr>
            <p:grpSpPr>
              <a:xfrm>
                <a:off x="975608" y="2225695"/>
                <a:ext cx="777554" cy="379617"/>
                <a:chOff x="2532868" y="2242723"/>
                <a:chExt cx="915016" cy="446729"/>
              </a:xfrm>
            </p:grpSpPr>
            <p:sp>
              <p:nvSpPr>
                <p:cNvPr id="1095" name="Text Box 121">
                  <a:extLst>
                    <a:ext uri="{FF2B5EF4-FFF2-40B4-BE49-F238E27FC236}">
                      <a16:creationId xmlns:a16="http://schemas.microsoft.com/office/drawing/2014/main" id="{75CD9883-2219-B882-45B8-2FBFC07BF823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>
                <a:xfrm>
                  <a:off x="2619013" y="2242723"/>
                  <a:ext cx="260135" cy="135638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885826" eaLnBrk="0" hangingPunct="0">
                    <a:defRPr lang="ko-KR"/>
                  </a:pPr>
                  <a:r>
                    <a:rPr lang="en-US" sz="800" b="1" kern="0">
                      <a:solidFill>
                        <a:prstClr val="black"/>
                      </a:solidFill>
                    </a:rPr>
                    <a:t>X</a:t>
                  </a:r>
                </a:p>
              </p:txBody>
            </p:sp>
            <p:sp>
              <p:nvSpPr>
                <p:cNvPr id="1096" name="TextBox 238">
                  <a:extLst>
                    <a:ext uri="{FF2B5EF4-FFF2-40B4-BE49-F238E27FC236}">
                      <a16:creationId xmlns:a16="http://schemas.microsoft.com/office/drawing/2014/main" id="{5D08A108-E61F-7253-7606-7BF45D24494F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>
                <a:xfrm>
                  <a:off x="2924985" y="2504786"/>
                  <a:ext cx="522899" cy="184666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>
                  <a:spAutoFit/>
                </a:bodyPr>
                <a:lstStyle/>
                <a:p>
                  <a:pPr algn="ctr" eaLnBrk="0" hangingPunct="0">
                    <a:defRPr lang="ko-KR"/>
                  </a:pPr>
                  <a:r>
                    <a:rPr lang="en-US" sz="600" b="1" kern="0">
                      <a:solidFill>
                        <a:prstClr val="black"/>
                      </a:solidFill>
                      <a:latin typeface=" Arial"/>
                    </a:rPr>
                    <a:t>DIVARTY</a:t>
                  </a:r>
                </a:p>
              </p:txBody>
            </p:sp>
            <p:sp>
              <p:nvSpPr>
                <p:cNvPr id="1098" name="Rectangle 119">
                  <a:extLst>
                    <a:ext uri="{FF2B5EF4-FFF2-40B4-BE49-F238E27FC236}">
                      <a16:creationId xmlns:a16="http://schemas.microsoft.com/office/drawing/2014/main" id="{C1F35B31-1821-A6E8-05FF-8D1F94F4BD6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>
                <a:xfrm>
                  <a:off x="2532868" y="2388189"/>
                  <a:ext cx="446591" cy="267954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070C0"/>
                    </a:gs>
                    <a:gs pos="100000">
                      <a:srgbClr val="92D050"/>
                    </a:gs>
                  </a:gsLst>
                  <a:lin ang="0" scaled="1"/>
                  <a:tileRect/>
                </a:gradFill>
                <a:ln w="11176">
                  <a:solidFill>
                    <a:schemeClr val="tx1"/>
                  </a:solidFill>
                  <a:miter/>
                </a:ln>
              </p:spPr>
              <p:txBody>
                <a:bodyPr/>
                <a:lstStyle/>
                <a:p>
                  <a:pPr defTabSz="885826" eaLnBrk="0" hangingPunct="0">
                    <a:defRPr lang="ko-KR"/>
                  </a:pPr>
                  <a:endParaRPr lang="en-US" altLang="ko-KR" sz="1050" b="1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6" name="Text Box 121">
                  <a:extLst>
                    <a:ext uri="{FF2B5EF4-FFF2-40B4-BE49-F238E27FC236}">
                      <a16:creationId xmlns:a16="http://schemas.microsoft.com/office/drawing/2014/main" id="{FC613843-913E-2AAC-913B-BC86DA8747EE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>
                <a:xfrm>
                  <a:off x="2563827" y="2396929"/>
                  <a:ext cx="384673" cy="118683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885826" eaLnBrk="0" hangingPunct="0">
                    <a:defRPr lang="ko-KR"/>
                  </a:pPr>
                  <a:r>
                    <a:rPr lang="en-US" sz="700" b="1" kern="0">
                      <a:solidFill>
                        <a:prstClr val="black"/>
                      </a:solidFill>
                    </a:rPr>
                    <a:t>XX</a:t>
                  </a:r>
                </a:p>
              </p:txBody>
            </p:sp>
            <p:sp>
              <p:nvSpPr>
                <p:cNvPr id="1119" name="Oval 1118">
                  <a:extLst>
                    <a:ext uri="{FF2B5EF4-FFF2-40B4-BE49-F238E27FC236}">
                      <a16:creationId xmlns:a16="http://schemas.microsoft.com/office/drawing/2014/main" id="{D218B25C-742A-8EEF-0DE1-CEC0F36868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17884" y="2534900"/>
                  <a:ext cx="76558" cy="76558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885826" eaLnBrk="0" hangingPunct="0">
                    <a:defRPr lang="ko-KR"/>
                  </a:pPr>
                  <a:endParaRPr lang="en-US" sz="1400" b="1" kern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77" name="Group 1076">
                <a:extLst>
                  <a:ext uri="{FF2B5EF4-FFF2-40B4-BE49-F238E27FC236}">
                    <a16:creationId xmlns:a16="http://schemas.microsoft.com/office/drawing/2014/main" id="{A66EC418-0498-315C-398A-875385540CDC}"/>
                  </a:ext>
                </a:extLst>
              </p:cNvPr>
              <p:cNvGrpSpPr/>
              <p:nvPr/>
            </p:nvGrpSpPr>
            <p:grpSpPr>
              <a:xfrm>
                <a:off x="975608" y="3730948"/>
                <a:ext cx="729031" cy="457288"/>
                <a:chOff x="12561202" y="4932211"/>
                <a:chExt cx="854346" cy="535893"/>
              </a:xfrm>
            </p:grpSpPr>
            <p:grpSp>
              <p:nvGrpSpPr>
                <p:cNvPr id="1078" name="Group 1077">
                  <a:extLst>
                    <a:ext uri="{FF2B5EF4-FFF2-40B4-BE49-F238E27FC236}">
                      <a16:creationId xmlns:a16="http://schemas.microsoft.com/office/drawing/2014/main" id="{6F4C3D6C-5769-C389-E58A-B509113E8A9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12561202" y="4932211"/>
                  <a:ext cx="585043" cy="467048"/>
                  <a:chOff x="785507" y="5507471"/>
                  <a:chExt cx="698765" cy="557834"/>
                </a:xfrm>
              </p:grpSpPr>
              <p:grpSp>
                <p:nvGrpSpPr>
                  <p:cNvPr id="1090" name="Group 61">
                    <a:extLst>
                      <a:ext uri="{FF2B5EF4-FFF2-40B4-BE49-F238E27FC236}">
                        <a16:creationId xmlns:a16="http://schemas.microsoft.com/office/drawing/2014/main" id="{C4EB0725-F7C5-A9C8-088E-1C6D485BDC64}"/>
                      </a:ext>
                    </a:extLst>
                  </p:cNvPr>
                  <p:cNvGrpSpPr/>
                  <p:nvPr/>
                </p:nvGrpSpPr>
                <p:grpSpPr>
                  <a:xfrm>
                    <a:off x="785507" y="5507471"/>
                    <a:ext cx="533400" cy="557834"/>
                    <a:chOff x="679727" y="3085584"/>
                    <a:chExt cx="533400" cy="557834"/>
                  </a:xfrm>
                </p:grpSpPr>
                <p:sp>
                  <p:nvSpPr>
                    <p:cNvPr id="1093" name="Text Box 138">
                      <a:extLst>
                        <a:ext uri="{FF2B5EF4-FFF2-40B4-BE49-F238E27FC236}">
                          <a16:creationId xmlns:a16="http://schemas.microsoft.com/office/drawing/2014/main" id="{47DB506E-F9A8-DC62-1BAF-37A9838BB24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>
                    <a:xfrm>
                      <a:off x="787199" y="3085584"/>
                      <a:ext cx="293316" cy="275702"/>
                    </a:xfrm>
                    <a:prstGeom prst="rect">
                      <a:avLst/>
                    </a:prstGeom>
                    <a:noFill/>
                    <a:ln w="9525">
                      <a:noFill/>
                      <a:miter/>
                    </a:ln>
                  </p:spPr>
                  <p:txBody>
                    <a:bodyPr wrap="none">
                      <a:spAutoFit/>
                    </a:bodyPr>
                    <a:lstStyle/>
                    <a:p>
                      <a:pPr algn="ctr" defTabSz="885826" eaLnBrk="0" hangingPunct="0">
                        <a:defRPr lang="ko-KR"/>
                      </a:pPr>
                      <a:r>
                        <a:rPr lang="en-US" sz="900" b="1" kern="0">
                          <a:solidFill>
                            <a:prstClr val="black"/>
                          </a:solidFill>
                        </a:rPr>
                        <a:t>II</a:t>
                      </a:r>
                    </a:p>
                  </p:txBody>
                </p:sp>
                <p:sp>
                  <p:nvSpPr>
                    <p:cNvPr id="1094" name="Rectangle 119">
                      <a:extLst>
                        <a:ext uri="{FF2B5EF4-FFF2-40B4-BE49-F238E27FC236}">
                          <a16:creationId xmlns:a16="http://schemas.microsoft.com/office/drawing/2014/main" id="{EEA35D64-4092-B213-5F69-65B2CF6FBD88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>
                    <a:xfrm>
                      <a:off x="679727" y="3323377"/>
                      <a:ext cx="533400" cy="320041"/>
                    </a:xfrm>
                    <a:prstGeom prst="rect">
                      <a:avLst/>
                    </a:prstGeom>
                    <a:gradFill>
                      <a:gsLst>
                        <a:gs pos="30000">
                          <a:srgbClr val="558ED5"/>
                        </a:gs>
                        <a:gs pos="70000">
                          <a:srgbClr val="92D050"/>
                        </a:gs>
                      </a:gsLst>
                      <a:lin ang="0" scaled="0"/>
                    </a:gradFill>
                    <a:ln w="11176">
                      <a:solidFill>
                        <a:schemeClr val="tx1"/>
                      </a:solidFill>
                      <a:miter/>
                    </a:ln>
                  </p:spPr>
                  <p:txBody>
                    <a:bodyPr/>
                    <a:lstStyle/>
                    <a:p>
                      <a:pPr defTabSz="885826" eaLnBrk="0" hangingPunct="0">
                        <a:defRPr lang="ko-KR"/>
                      </a:pPr>
                      <a:endParaRPr lang="en-US" altLang="ko-KR" sz="1050" b="1" kern="0">
                        <a:solidFill>
                          <a:prstClr val="black"/>
                        </a:solidFill>
                      </a:endParaRPr>
                    </a:p>
                  </p:txBody>
                </p:sp>
              </p:grpSp>
              <p:sp>
                <p:nvSpPr>
                  <p:cNvPr id="1092" name="TextBox 238">
                    <a:extLst>
                      <a:ext uri="{FF2B5EF4-FFF2-40B4-BE49-F238E27FC236}">
                        <a16:creationId xmlns:a16="http://schemas.microsoft.com/office/drawing/2014/main" id="{59CB6DB0-9397-1360-79E3-38E6C2FB09E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>
                  <a:xfrm>
                    <a:off x="1263633" y="5816153"/>
                    <a:ext cx="220639" cy="220562"/>
                  </a:xfrm>
                  <a:prstGeom prst="rect">
                    <a:avLst/>
                  </a:prstGeom>
                  <a:noFill/>
                  <a:ln w="9525">
                    <a:noFill/>
                    <a:miter/>
                  </a:ln>
                </p:spPr>
                <p:txBody>
                  <a:bodyPr wrap="none">
                    <a:spAutoFit/>
                  </a:bodyPr>
                  <a:lstStyle/>
                  <a:p>
                    <a:pPr eaLnBrk="0" hangingPunct="0">
                      <a:defRPr lang="ko-KR"/>
                    </a:pPr>
                    <a:endParaRPr lang="en-US" sz="600" b="1" kern="0">
                      <a:solidFill>
                        <a:prstClr val="black"/>
                      </a:solidFill>
                      <a:latin typeface=" Arial"/>
                    </a:endParaRPr>
                  </a:p>
                </p:txBody>
              </p:sp>
            </p:grpSp>
            <p:sp>
              <p:nvSpPr>
                <p:cNvPr id="1087" name="TextBox 238">
                  <a:extLst>
                    <a:ext uri="{FF2B5EF4-FFF2-40B4-BE49-F238E27FC236}">
                      <a16:creationId xmlns:a16="http://schemas.microsoft.com/office/drawing/2014/main" id="{9D7B16D3-E4A1-CAC4-E62C-AEBCFE66A60E}"/>
                    </a:ext>
                  </a:extLst>
                </p:cNvPr>
                <p:cNvSpPr txBox="1">
                  <a:spLocks noChangeAspect="1" noChangeArrowheads="1"/>
                </p:cNvSpPr>
                <p:nvPr/>
              </p:nvSpPr>
              <p:spPr>
                <a:xfrm>
                  <a:off x="12919235" y="5143490"/>
                  <a:ext cx="496313" cy="324614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>
                    <a:defRPr lang="ko-KR"/>
                  </a:pPr>
                  <a:r>
                    <a:rPr lang="en-US" sz="600" b="1" kern="0">
                      <a:solidFill>
                        <a:prstClr val="black"/>
                      </a:solidFill>
                    </a:rPr>
                    <a:t>1xRBCT</a:t>
                  </a:r>
                  <a:br>
                    <a:rPr lang="en-US" sz="600" b="1" kern="0">
                      <a:solidFill>
                        <a:prstClr val="black"/>
                      </a:solidFill>
                    </a:rPr>
                  </a:br>
                  <a:r>
                    <a:rPr lang="en-US" sz="600" b="1" kern="0">
                      <a:solidFill>
                        <a:prstClr val="black"/>
                      </a:solidFill>
                    </a:rPr>
                    <a:t>BSB</a:t>
                  </a:r>
                </a:p>
              </p:txBody>
            </p:sp>
            <p:sp>
              <p:nvSpPr>
                <p:cNvPr id="1088" name="TextBox 1087">
                  <a:extLst>
                    <a:ext uri="{FF2B5EF4-FFF2-40B4-BE49-F238E27FC236}">
                      <a16:creationId xmlns:a16="http://schemas.microsoft.com/office/drawing/2014/main" id="{60D42272-4314-8633-1D7C-D106FD70C208}"/>
                    </a:ext>
                  </a:extLst>
                </p:cNvPr>
                <p:cNvSpPr txBox="1"/>
                <p:nvPr/>
              </p:nvSpPr>
              <p:spPr>
                <a:xfrm>
                  <a:off x="12700994" y="5211330"/>
                  <a:ext cx="190338" cy="1335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dist"/>
                  <a:r>
                    <a:rPr lang="en-US" sz="800" b="1">
                      <a:latin typeface="Abadi" panose="020F0502020204030204" pitchFamily="34" charset="0"/>
                    </a:rPr>
                    <a:t>SPT</a:t>
                  </a:r>
                </a:p>
              </p:txBody>
            </p:sp>
          </p:grpSp>
        </p:grpSp>
        <p:sp>
          <p:nvSpPr>
            <p:cNvPr id="1143" name="TextBox 1142">
              <a:extLst>
                <a:ext uri="{FF2B5EF4-FFF2-40B4-BE49-F238E27FC236}">
                  <a16:creationId xmlns:a16="http://schemas.microsoft.com/office/drawing/2014/main" id="{5E8658CE-C04C-7BFA-7124-D300CBB4CB5D}"/>
                </a:ext>
              </a:extLst>
            </p:cNvPr>
            <p:cNvSpPr txBox="1"/>
            <p:nvPr/>
          </p:nvSpPr>
          <p:spPr>
            <a:xfrm>
              <a:off x="-2397520" y="601770"/>
              <a:ext cx="252779" cy="649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9301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98602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7902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97203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46504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95805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45106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94406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22" b="1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Yongin</a:t>
              </a:r>
              <a:endParaRPr lang="en-US" sz="422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4" name="Oval 1143">
              <a:extLst>
                <a:ext uri="{FF2B5EF4-FFF2-40B4-BE49-F238E27FC236}">
                  <a16:creationId xmlns:a16="http://schemas.microsoft.com/office/drawing/2014/main" id="{B87826B9-C2A8-C5EC-13BD-4D8E2C310472}"/>
                </a:ext>
              </a:extLst>
            </p:cNvPr>
            <p:cNvSpPr/>
            <p:nvPr/>
          </p:nvSpPr>
          <p:spPr>
            <a:xfrm>
              <a:off x="-2447253" y="617412"/>
              <a:ext cx="45828" cy="5250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9301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98602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47902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97203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46504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95805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45106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94406" algn="l" defTabSz="349301" rtl="0" eaLnBrk="1" latinLnBrk="0" hangingPunct="1">
                <a:defRPr sz="13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67"/>
            </a:p>
          </p:txBody>
        </p:sp>
        <p:grpSp>
          <p:nvGrpSpPr>
            <p:cNvPr id="1145" name="Group 1144">
              <a:extLst>
                <a:ext uri="{FF2B5EF4-FFF2-40B4-BE49-F238E27FC236}">
                  <a16:creationId xmlns:a16="http://schemas.microsoft.com/office/drawing/2014/main" id="{81F44C18-F964-781C-87E3-7D1E5E3BA3A2}"/>
                </a:ext>
              </a:extLst>
            </p:cNvPr>
            <p:cNvGrpSpPr/>
            <p:nvPr/>
          </p:nvGrpSpPr>
          <p:grpSpPr>
            <a:xfrm>
              <a:off x="-2106550" y="-685826"/>
              <a:ext cx="822960" cy="474511"/>
              <a:chOff x="11026520" y="1556974"/>
              <a:chExt cx="822960" cy="474511"/>
            </a:xfrm>
          </p:grpSpPr>
          <p:sp>
            <p:nvSpPr>
              <p:cNvPr id="1146" name="Rectangle 1145">
                <a:extLst>
                  <a:ext uri="{FF2B5EF4-FFF2-40B4-BE49-F238E27FC236}">
                    <a16:creationId xmlns:a16="http://schemas.microsoft.com/office/drawing/2014/main" id="{8C469C40-580E-B0A1-3B5E-E88E1049B949}"/>
                  </a:ext>
                </a:extLst>
              </p:cNvPr>
              <p:cNvSpPr/>
              <p:nvPr/>
            </p:nvSpPr>
            <p:spPr>
              <a:xfrm>
                <a:off x="11026772" y="1587338"/>
                <a:ext cx="822708" cy="44414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/>
              <a:lstStyle/>
              <a:p>
                <a:pPr algn="ctr">
                  <a:defRPr lang="ko-KR" altLang="en-US"/>
                </a:pPr>
                <a:endParaRPr lang="en-US" altLang="en-US" sz="1100" b="1">
                  <a:solidFill>
                    <a:srgbClr val="7030A0"/>
                  </a:solidFill>
                </a:endParaRPr>
              </a:p>
            </p:txBody>
          </p:sp>
          <p:sp>
            <p:nvSpPr>
              <p:cNvPr id="1147" name="Rectangle 119">
                <a:extLst>
                  <a:ext uri="{FF2B5EF4-FFF2-40B4-BE49-F238E27FC236}">
                    <a16:creationId xmlns:a16="http://schemas.microsoft.com/office/drawing/2014/main" id="{EEBA49AF-40BC-B13A-7599-BFADCFF5A771}"/>
                  </a:ext>
                </a:extLst>
              </p:cNvPr>
              <p:cNvSpPr>
                <a:spLocks noChangeAspect="1" noChangeArrowheads="1"/>
              </p:cNvSpPr>
              <p:nvPr/>
            </p:nvSpPr>
            <p:spPr>
              <a:xfrm>
                <a:off x="11082099" y="1787200"/>
                <a:ext cx="356027" cy="213615"/>
              </a:xfrm>
              <a:prstGeom prst="rect">
                <a:avLst/>
              </a:prstGeom>
              <a:gradFill>
                <a:gsLst>
                  <a:gs pos="30000">
                    <a:srgbClr val="558ED5"/>
                  </a:gs>
                  <a:gs pos="70000">
                    <a:srgbClr val="92D050"/>
                  </a:gs>
                </a:gsLst>
                <a:lin ang="0" scaled="0"/>
              </a:gradFill>
              <a:ln w="11176">
                <a:solidFill>
                  <a:schemeClr val="tx1"/>
                </a:solidFill>
                <a:miter/>
              </a:ln>
            </p:spPr>
            <p:txBody>
              <a:bodyPr/>
              <a:lstStyle/>
              <a:p>
                <a:pPr defTabSz="885826" eaLnBrk="0" hangingPunct="0">
                  <a:defRPr lang="ko-KR"/>
                </a:pPr>
                <a:endParaRPr lang="en-US" altLang="ko-KR" sz="1050" b="1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48" name="Text Box 138">
                <a:extLst>
                  <a:ext uri="{FF2B5EF4-FFF2-40B4-BE49-F238E27FC236}">
                    <a16:creationId xmlns:a16="http://schemas.microsoft.com/office/drawing/2014/main" id="{E4EBAAC9-8F0B-F2B7-98D7-9FE45FA21E5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1152636" y="1684033"/>
                <a:ext cx="195247" cy="123111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 defTabSz="885826" eaLnBrk="0" hangingPunct="0">
                  <a:defRPr lang="ko-KR"/>
                </a:pPr>
                <a:r>
                  <a:rPr lang="en-US" sz="800" b="1" kern="0">
                    <a:solidFill>
                      <a:prstClr val="black"/>
                    </a:solidFill>
                  </a:rPr>
                  <a:t>I</a:t>
                </a:r>
              </a:p>
            </p:txBody>
          </p:sp>
          <p:sp>
            <p:nvSpPr>
              <p:cNvPr id="1149" name="TextBox 238">
                <a:extLst>
                  <a:ext uri="{FF2B5EF4-FFF2-40B4-BE49-F238E27FC236}">
                    <a16:creationId xmlns:a16="http://schemas.microsoft.com/office/drawing/2014/main" id="{CF5F183D-C5A1-E330-68CC-E8B02319D3D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1152636" y="1834098"/>
                <a:ext cx="159741" cy="98146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885826" eaLnBrk="0" hangingPunct="0">
                  <a:defRPr lang="ko-KR"/>
                </a:pPr>
                <a:r>
                  <a:rPr lang="en-US" sz="800" b="1" kern="0">
                    <a:solidFill>
                      <a:prstClr val="black"/>
                    </a:solidFill>
                    <a:latin typeface=" Arial"/>
                  </a:rPr>
                  <a:t>JSA</a:t>
                </a:r>
              </a:p>
            </p:txBody>
          </p:sp>
          <p:sp>
            <p:nvSpPr>
              <p:cNvPr id="1150" name="TextBox 238">
                <a:extLst>
                  <a:ext uri="{FF2B5EF4-FFF2-40B4-BE49-F238E27FC236}">
                    <a16:creationId xmlns:a16="http://schemas.microsoft.com/office/drawing/2014/main" id="{30E1B2D8-7EEF-3347-0548-FC0A58C867D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1386745" y="1783873"/>
                <a:ext cx="367021" cy="220827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 lang="ko-KR"/>
                </a:pP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JSA</a:t>
                </a:r>
              </a:p>
              <a:p>
                <a:pPr eaLnBrk="0" hangingPunct="0">
                  <a:defRPr lang="ko-KR"/>
                </a:pP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UNCSB</a:t>
                </a:r>
              </a:p>
            </p:txBody>
          </p:sp>
          <p:sp>
            <p:nvSpPr>
              <p:cNvPr id="1151" name="TextBox 238">
                <a:extLst>
                  <a:ext uri="{FF2B5EF4-FFF2-40B4-BE49-F238E27FC236}">
                    <a16:creationId xmlns:a16="http://schemas.microsoft.com/office/drawing/2014/main" id="{06009320-92D2-8D3B-5EFE-43E97A2697F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1026520" y="1556974"/>
                <a:ext cx="822960" cy="184666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square" lIns="0" rIns="0">
                <a:spAutoFit/>
              </a:bodyPr>
              <a:lstStyle/>
              <a:p>
                <a:pPr algn="ctr" eaLnBrk="0" hangingPunct="0">
                  <a:defRPr lang="ko-KR"/>
                </a:pP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Camp </a:t>
                </a:r>
                <a:r>
                  <a:rPr lang="en-US" sz="600" b="1" kern="0" err="1">
                    <a:solidFill>
                      <a:prstClr val="black"/>
                    </a:solidFill>
                    <a:latin typeface=" Arial"/>
                  </a:rPr>
                  <a:t>Bonifas</a:t>
                </a:r>
                <a:endParaRPr lang="en-US" sz="600" b="1" kern="0">
                  <a:solidFill>
                    <a:prstClr val="black"/>
                  </a:solidFill>
                  <a:latin typeface=" Arial"/>
                </a:endParaRPr>
              </a:p>
            </p:txBody>
          </p:sp>
        </p:grpSp>
        <p:cxnSp>
          <p:nvCxnSpPr>
            <p:cNvPr id="1280" name="Straight Connector 1279">
              <a:extLst>
                <a:ext uri="{FF2B5EF4-FFF2-40B4-BE49-F238E27FC236}">
                  <a16:creationId xmlns:a16="http://schemas.microsoft.com/office/drawing/2014/main" id="{1C148D6B-35B1-0317-1560-FFD3787B1FCC}"/>
                </a:ext>
              </a:extLst>
            </p:cNvPr>
            <p:cNvCxnSpPr>
              <a:cxnSpLocks/>
              <a:stCxn id="82" idx="84"/>
              <a:endCxn id="752" idx="1"/>
            </p:cNvCxnSpPr>
            <p:nvPr/>
          </p:nvCxnSpPr>
          <p:spPr>
            <a:xfrm flipH="1" flipV="1">
              <a:off x="-2409694" y="701821"/>
              <a:ext cx="918942" cy="498194"/>
            </a:xfrm>
            <a:prstGeom prst="line">
              <a:avLst/>
            </a:prstGeom>
            <a:ln w="22225">
              <a:solidFill>
                <a:schemeClr val="tx1"/>
              </a:solidFill>
              <a:prstDash val="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1" name="Group 1280">
              <a:extLst>
                <a:ext uri="{FF2B5EF4-FFF2-40B4-BE49-F238E27FC236}">
                  <a16:creationId xmlns:a16="http://schemas.microsoft.com/office/drawing/2014/main" id="{00EBA9C1-2E70-8E5B-CA84-9B8D0C3D459F}"/>
                </a:ext>
              </a:extLst>
            </p:cNvPr>
            <p:cNvGrpSpPr/>
            <p:nvPr/>
          </p:nvGrpSpPr>
          <p:grpSpPr>
            <a:xfrm>
              <a:off x="-1449642" y="1082850"/>
              <a:ext cx="664100" cy="457467"/>
              <a:chOff x="3397823" y="2880852"/>
              <a:chExt cx="664100" cy="457467"/>
            </a:xfrm>
          </p:grpSpPr>
          <p:grpSp>
            <p:nvGrpSpPr>
              <p:cNvPr id="1282" name="Group 1281">
                <a:extLst>
                  <a:ext uri="{FF2B5EF4-FFF2-40B4-BE49-F238E27FC236}">
                    <a16:creationId xmlns:a16="http://schemas.microsoft.com/office/drawing/2014/main" id="{DE9439EE-9387-270A-F378-F17FF7C4A211}"/>
                  </a:ext>
                </a:extLst>
              </p:cNvPr>
              <p:cNvGrpSpPr/>
              <p:nvPr/>
            </p:nvGrpSpPr>
            <p:grpSpPr>
              <a:xfrm>
                <a:off x="3397823" y="2880852"/>
                <a:ext cx="664100" cy="457467"/>
                <a:chOff x="3397823" y="2880852"/>
                <a:chExt cx="664100" cy="457467"/>
              </a:xfrm>
            </p:grpSpPr>
            <p:grpSp>
              <p:nvGrpSpPr>
                <p:cNvPr id="1284" name="Group 1283">
                  <a:extLst>
                    <a:ext uri="{FF2B5EF4-FFF2-40B4-BE49-F238E27FC236}">
                      <a16:creationId xmlns:a16="http://schemas.microsoft.com/office/drawing/2014/main" id="{D395D6C6-0C46-5F05-781B-8FFADFBE2917}"/>
                    </a:ext>
                  </a:extLst>
                </p:cNvPr>
                <p:cNvGrpSpPr/>
                <p:nvPr/>
              </p:nvGrpSpPr>
              <p:grpSpPr>
                <a:xfrm>
                  <a:off x="3397823" y="2880852"/>
                  <a:ext cx="664100" cy="457467"/>
                  <a:chOff x="3399774" y="3039859"/>
                  <a:chExt cx="664100" cy="457467"/>
                </a:xfrm>
              </p:grpSpPr>
              <p:grpSp>
                <p:nvGrpSpPr>
                  <p:cNvPr id="1287" name="Group 1286">
                    <a:extLst>
                      <a:ext uri="{FF2B5EF4-FFF2-40B4-BE49-F238E27FC236}">
                        <a16:creationId xmlns:a16="http://schemas.microsoft.com/office/drawing/2014/main" id="{9BD70E77-6BFF-A99F-2716-A5CDBFB3B9A4}"/>
                      </a:ext>
                    </a:extLst>
                  </p:cNvPr>
                  <p:cNvGrpSpPr/>
                  <p:nvPr/>
                </p:nvGrpSpPr>
                <p:grpSpPr>
                  <a:xfrm>
                    <a:off x="3399774" y="3039859"/>
                    <a:ext cx="664100" cy="457467"/>
                    <a:chOff x="10203812" y="3570049"/>
                    <a:chExt cx="826344" cy="457467"/>
                  </a:xfrm>
                </p:grpSpPr>
                <p:sp>
                  <p:nvSpPr>
                    <p:cNvPr id="1289" name="Rectangle 1288">
                      <a:extLst>
                        <a:ext uri="{FF2B5EF4-FFF2-40B4-BE49-F238E27FC236}">
                          <a16:creationId xmlns:a16="http://schemas.microsoft.com/office/drawing/2014/main" id="{0C91DE77-31CB-CF7B-214A-CF7B27D968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07196" y="3598456"/>
                      <a:ext cx="822960" cy="42906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t"/>
                    <a:lstStyle/>
                    <a:p>
                      <a:pPr algn="ctr">
                        <a:defRPr lang="ko-KR" altLang="en-US"/>
                      </a:pPr>
                      <a:endParaRPr lang="en-US" altLang="en-US" sz="1100" b="1">
                        <a:solidFill>
                          <a:srgbClr val="175CA4"/>
                        </a:solidFill>
                      </a:endParaRPr>
                    </a:p>
                  </p:txBody>
                </p:sp>
                <p:sp>
                  <p:nvSpPr>
                    <p:cNvPr id="1290" name="TextBox 238">
                      <a:extLst>
                        <a:ext uri="{FF2B5EF4-FFF2-40B4-BE49-F238E27FC236}">
                          <a16:creationId xmlns:a16="http://schemas.microsoft.com/office/drawing/2014/main" id="{84A7FCAE-55E9-29DA-AB02-79720DC202F7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>
                    <a:xfrm>
                      <a:off x="10203812" y="3570049"/>
                      <a:ext cx="822960" cy="184666"/>
                    </a:xfrm>
                    <a:prstGeom prst="rect">
                      <a:avLst/>
                    </a:prstGeom>
                    <a:noFill/>
                    <a:ln w="9525">
                      <a:noFill/>
                      <a:miter/>
                    </a:ln>
                  </p:spPr>
                  <p:txBody>
                    <a:bodyPr wrap="square">
                      <a:spAutoFit/>
                    </a:bodyPr>
                    <a:lstStyle/>
                    <a:p>
                      <a:pPr algn="ctr" eaLnBrk="0" hangingPunct="0">
                        <a:defRPr lang="ko-KR"/>
                      </a:pPr>
                      <a:r>
                        <a:rPr lang="en-US" sz="600" b="1" kern="0">
                          <a:solidFill>
                            <a:prstClr val="black"/>
                          </a:solidFill>
                          <a:latin typeface=" Arial"/>
                        </a:rPr>
                        <a:t>GOC, </a:t>
                      </a:r>
                      <a:r>
                        <a:rPr lang="en-US" sz="600" b="1" kern="0" err="1">
                          <a:solidFill>
                            <a:prstClr val="black"/>
                          </a:solidFill>
                          <a:latin typeface=" Arial"/>
                        </a:rPr>
                        <a:t>Yongin</a:t>
                      </a:r>
                      <a:endParaRPr lang="en-US" sz="600" b="1" kern="0">
                        <a:solidFill>
                          <a:prstClr val="black"/>
                        </a:solidFill>
                        <a:latin typeface=" Arial"/>
                      </a:endParaRPr>
                    </a:p>
                  </p:txBody>
                </p:sp>
              </p:grpSp>
              <p:sp>
                <p:nvSpPr>
                  <p:cNvPr id="1288" name="Rectangle 119">
                    <a:extLst>
                      <a:ext uri="{FF2B5EF4-FFF2-40B4-BE49-F238E27FC236}">
                        <a16:creationId xmlns:a16="http://schemas.microsoft.com/office/drawing/2014/main" id="{83434D9F-D86A-67DC-4137-1E72BBDB6DA1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>
                  <a:xfrm>
                    <a:off x="3558302" y="3249979"/>
                    <a:ext cx="271516" cy="162909"/>
                  </a:xfrm>
                  <a:prstGeom prst="rect">
                    <a:avLst/>
                  </a:prstGeom>
                  <a:solidFill>
                    <a:srgbClr val="1F497D">
                      <a:lumMod val="60000"/>
                      <a:lumOff val="40000"/>
                    </a:srgbClr>
                  </a:solidFill>
                  <a:ln w="11176">
                    <a:solidFill>
                      <a:schemeClr val="tx1"/>
                    </a:solidFill>
                    <a:miter/>
                  </a:ln>
                </p:spPr>
                <p:txBody>
                  <a:bodyPr/>
                  <a:lstStyle/>
                  <a:p>
                    <a:pPr defTabSz="885826" eaLnBrk="0" hangingPunct="0">
                      <a:defRPr lang="ko-KR"/>
                    </a:pPr>
                    <a:endParaRPr lang="en-US" altLang="ko-KR" sz="1050" b="1" kern="0">
                      <a:solidFill>
                        <a:prstClr val="black"/>
                      </a:solidFill>
                    </a:endParaRPr>
                  </a:p>
                </p:txBody>
              </p:sp>
            </p:grpSp>
            <p:cxnSp>
              <p:nvCxnSpPr>
                <p:cNvPr id="1285" name="Straight Connector 1284">
                  <a:extLst>
                    <a:ext uri="{FF2B5EF4-FFF2-40B4-BE49-F238E27FC236}">
                      <a16:creationId xmlns:a16="http://schemas.microsoft.com/office/drawing/2014/main" id="{037BEDFA-AE18-B70A-FA30-0197DD5EB3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55466" y="3098247"/>
                  <a:ext cx="0" cy="220432"/>
                </a:xfrm>
                <a:prstGeom prst="line">
                  <a:avLst/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6" name="Oval 1285">
                  <a:extLst>
                    <a:ext uri="{FF2B5EF4-FFF2-40B4-BE49-F238E27FC236}">
                      <a16:creationId xmlns:a16="http://schemas.microsoft.com/office/drawing/2014/main" id="{31461CD6-2731-D9CF-8828-D7A80415EE7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73069" y="3152166"/>
                  <a:ext cx="45687" cy="45687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defTabSz="885826" eaLnBrk="0" hangingPunct="0">
                    <a:defRPr lang="ko-KR"/>
                  </a:pPr>
                  <a:endParaRPr lang="en-US" sz="1200" b="1" kern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283" name="TextBox 238">
                <a:extLst>
                  <a:ext uri="{FF2B5EF4-FFF2-40B4-BE49-F238E27FC236}">
                    <a16:creationId xmlns:a16="http://schemas.microsoft.com/office/drawing/2014/main" id="{8B376713-C5AA-EC74-582D-76DC2938C9F0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842972" y="3086766"/>
                <a:ext cx="195566" cy="184666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>
                  <a:defRPr lang="ko-KR"/>
                </a:pP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CFTF</a:t>
                </a:r>
                <a:br>
                  <a:rPr lang="en-US" sz="600" b="1" kern="0">
                    <a:solidFill>
                      <a:prstClr val="black"/>
                    </a:solidFill>
                    <a:latin typeface=" Arial"/>
                  </a:rPr>
                </a:b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HQs</a:t>
                </a:r>
              </a:p>
            </p:txBody>
          </p:sp>
        </p:grpSp>
        <p:pic>
          <p:nvPicPr>
            <p:cNvPr id="1291" name="Picture 1290">
              <a:extLst>
                <a:ext uri="{FF2B5EF4-FFF2-40B4-BE49-F238E27FC236}">
                  <a16:creationId xmlns:a16="http://schemas.microsoft.com/office/drawing/2014/main" id="{A84D2CF8-CAA3-360D-1A29-E4F1CE4131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947515" y="-755926"/>
              <a:ext cx="234586" cy="226711"/>
            </a:xfrm>
            <a:prstGeom prst="ellipse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soft" dir="t"/>
            </a:scene3d>
            <a:sp3d contourW="12700" prstMaterial="matte">
              <a:bevelT w="0" h="0"/>
            </a:sp3d>
          </p:spPr>
        </p:pic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A0E66F39-D3F4-6558-C354-2915294AD99E}"/>
                </a:ext>
              </a:extLst>
            </p:cNvPr>
            <p:cNvGrpSpPr/>
            <p:nvPr/>
          </p:nvGrpSpPr>
          <p:grpSpPr>
            <a:xfrm>
              <a:off x="-3911117" y="1331166"/>
              <a:ext cx="707895" cy="424073"/>
              <a:chOff x="12872128" y="4354670"/>
              <a:chExt cx="826772" cy="388878"/>
            </a:xfrm>
          </p:grpSpPr>
          <p:sp>
            <p:nvSpPr>
              <p:cNvPr id="173" name="Rectangle 119">
                <a:extLst>
                  <a:ext uri="{FF2B5EF4-FFF2-40B4-BE49-F238E27FC236}">
                    <a16:creationId xmlns:a16="http://schemas.microsoft.com/office/drawing/2014/main" id="{F4F12FA0-D83B-1CA3-C53F-F9C0BE6BD6A3}"/>
                  </a:ext>
                </a:extLst>
              </p:cNvPr>
              <p:cNvSpPr>
                <a:spLocks noChangeAspect="1" noChangeArrowheads="1"/>
              </p:cNvSpPr>
              <p:nvPr/>
            </p:nvSpPr>
            <p:spPr>
              <a:xfrm>
                <a:off x="12872128" y="4490488"/>
                <a:ext cx="417703" cy="212361"/>
              </a:xfrm>
              <a:prstGeom prst="rect">
                <a:avLst/>
              </a:prstGeom>
              <a:gradFill>
                <a:gsLst>
                  <a:gs pos="30000">
                    <a:srgbClr val="558ED5"/>
                  </a:gs>
                  <a:gs pos="70000">
                    <a:srgbClr val="92D050"/>
                  </a:gs>
                </a:gsLst>
                <a:lin ang="0" scaled="0"/>
              </a:gradFill>
              <a:ln w="11176">
                <a:solidFill>
                  <a:schemeClr val="tx1"/>
                </a:solidFill>
                <a:miter/>
              </a:ln>
            </p:spPr>
            <p:txBody>
              <a:bodyPr vert="vert" anchor="ctr"/>
              <a:lstStyle/>
              <a:p>
                <a:pPr algn="ctr" defTabSz="885826" eaLnBrk="0" hangingPunct="0">
                  <a:defRPr lang="ko-KR"/>
                </a:pPr>
                <a:r>
                  <a:rPr lang="en-US" altLang="ko-KR" sz="1200" b="1" kern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</a:p>
            </p:txBody>
          </p:sp>
          <p:sp>
            <p:nvSpPr>
              <p:cNvPr id="174" name="TextBox 238">
                <a:extLst>
                  <a:ext uri="{FF2B5EF4-FFF2-40B4-BE49-F238E27FC236}">
                    <a16:creationId xmlns:a16="http://schemas.microsoft.com/office/drawing/2014/main" id="{03DD4C3F-1B16-0F1D-946C-573A90A45904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>
              <a:xfrm>
                <a:off x="13206139" y="4489538"/>
                <a:ext cx="492761" cy="254010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defRPr lang="ko-KR"/>
                </a:pPr>
                <a:endParaRPr lang="en-US" sz="600" b="1" kern="0">
                  <a:solidFill>
                    <a:prstClr val="black"/>
                  </a:solidFill>
                  <a:latin typeface=" Arial"/>
                </a:endParaRPr>
              </a:p>
              <a:p>
                <a:pPr eaLnBrk="0" hangingPunct="0">
                  <a:defRPr lang="ko-KR"/>
                </a:pPr>
                <a:r>
                  <a:rPr lang="en-US" sz="600" b="1" kern="0">
                    <a:solidFill>
                      <a:prstClr val="black"/>
                    </a:solidFill>
                    <a:latin typeface=" Arial"/>
                  </a:rPr>
                  <a:t>299EN</a:t>
                </a:r>
              </a:p>
            </p:txBody>
          </p:sp>
          <p:sp>
            <p:nvSpPr>
              <p:cNvPr id="176" name="Text Box 138">
                <a:extLst>
                  <a:ext uri="{FF2B5EF4-FFF2-40B4-BE49-F238E27FC236}">
                    <a16:creationId xmlns:a16="http://schemas.microsoft.com/office/drawing/2014/main" id="{7D16B7FD-1A57-8583-23FB-203080E3CDD6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2946968" y="4354670"/>
                <a:ext cx="245580" cy="230832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>
                <a:spAutoFit/>
              </a:bodyPr>
              <a:lstStyle/>
              <a:p>
                <a:pPr algn="ctr" defTabSz="885826" eaLnBrk="0" hangingPunct="0">
                  <a:defRPr lang="ko-KR"/>
                </a:pPr>
                <a:r>
                  <a:rPr lang="en-US" sz="900" b="1" kern="0">
                    <a:solidFill>
                      <a:prstClr val="black"/>
                    </a:solidFill>
                  </a:rPr>
                  <a:t>II</a:t>
                </a:r>
              </a:p>
            </p:txBody>
          </p:sp>
        </p:grpSp>
      </p:grpSp>
      <p:sp>
        <p:nvSpPr>
          <p:cNvPr id="191" name="TextBox 190">
            <a:extLst>
              <a:ext uri="{FF2B5EF4-FFF2-40B4-BE49-F238E27FC236}">
                <a16:creationId xmlns:a16="http://schemas.microsoft.com/office/drawing/2014/main" id="{B9344956-EDE6-0536-5146-2AEC21AB6332}"/>
              </a:ext>
            </a:extLst>
          </p:cNvPr>
          <p:cNvSpPr txBox="1"/>
          <p:nvPr/>
        </p:nvSpPr>
        <p:spPr>
          <a:xfrm>
            <a:off x="932609" y="211831"/>
            <a:ext cx="78566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200" b="1" baseline="3000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200" b="1">
                <a:latin typeface="Arial" panose="020B0604020202020204" pitchFamily="34" charset="0"/>
                <a:cs typeface="Arial" panose="020B0604020202020204" pitchFamily="34" charset="0"/>
              </a:rPr>
              <a:t> Infantry Division, ROK-US Combined Division (RUCD)</a:t>
            </a:r>
          </a:p>
        </p:txBody>
      </p:sp>
      <p:sp>
        <p:nvSpPr>
          <p:cNvPr id="181" name="Rectangle: Rounded Corners 4">
            <a:extLst>
              <a:ext uri="{FF2B5EF4-FFF2-40B4-BE49-F238E27FC236}">
                <a16:creationId xmlns:a16="http://schemas.microsoft.com/office/drawing/2014/main" id="{4FA45013-8EED-EEDA-671F-F4096BF07F1C}"/>
              </a:ext>
            </a:extLst>
          </p:cNvPr>
          <p:cNvSpPr txBox="1"/>
          <p:nvPr/>
        </p:nvSpPr>
        <p:spPr>
          <a:xfrm>
            <a:off x="401921" y="4215266"/>
            <a:ext cx="645829" cy="1108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E3B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182" name="Rectangle: Rounded Corners 4">
            <a:extLst>
              <a:ext uri="{FF2B5EF4-FFF2-40B4-BE49-F238E27FC236}">
                <a16:creationId xmlns:a16="http://schemas.microsoft.com/office/drawing/2014/main" id="{E627059C-D4E2-4F33-F9BA-D8B000F6DC13}"/>
              </a:ext>
            </a:extLst>
          </p:cNvPr>
          <p:cNvSpPr txBox="1"/>
          <p:nvPr/>
        </p:nvSpPr>
        <p:spPr>
          <a:xfrm>
            <a:off x="11076913" y="4221556"/>
            <a:ext cx="434197" cy="1249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FS 26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57" name="Rectangle: Rounded Corners 4">
            <a:extLst>
              <a:ext uri="{FF2B5EF4-FFF2-40B4-BE49-F238E27FC236}">
                <a16:creationId xmlns:a16="http://schemas.microsoft.com/office/drawing/2014/main" id="{7886912D-5F99-EA56-9F76-85756A892F32}"/>
              </a:ext>
            </a:extLst>
          </p:cNvPr>
          <p:cNvSpPr txBox="1"/>
          <p:nvPr/>
        </p:nvSpPr>
        <p:spPr>
          <a:xfrm>
            <a:off x="10960895" y="4386438"/>
            <a:ext cx="652642" cy="111227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700" b="1" kern="1200">
                <a:latin typeface=" Arial" panose="02020603050405020304"/>
              </a:rPr>
              <a:t>Warrior Focus</a:t>
            </a:r>
            <a:endParaRPr lang="en-US" sz="700" kern="1200">
              <a:latin typeface=" Arial" panose="02020603050405020304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A85B66A-D9FF-CC2D-A698-917E63EF7A3E}"/>
              </a:ext>
            </a:extLst>
          </p:cNvPr>
          <p:cNvSpPr/>
          <p:nvPr/>
        </p:nvSpPr>
        <p:spPr>
          <a:xfrm>
            <a:off x="1778721" y="4379995"/>
            <a:ext cx="172463" cy="15792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9AA06F75-A4B8-A274-8873-DE5353B017BC}"/>
              </a:ext>
            </a:extLst>
          </p:cNvPr>
          <p:cNvSpPr/>
          <p:nvPr/>
        </p:nvSpPr>
        <p:spPr>
          <a:xfrm>
            <a:off x="5175802" y="4469746"/>
            <a:ext cx="172463" cy="15792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03CF915-C98B-852C-7943-74B777C4E2E9}"/>
              </a:ext>
            </a:extLst>
          </p:cNvPr>
          <p:cNvSpPr/>
          <p:nvPr/>
        </p:nvSpPr>
        <p:spPr>
          <a:xfrm>
            <a:off x="6074678" y="4456106"/>
            <a:ext cx="172463" cy="15792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71F151C-AE6A-2940-6735-5D00EBE58B96}"/>
              </a:ext>
            </a:extLst>
          </p:cNvPr>
          <p:cNvSpPr/>
          <p:nvPr/>
        </p:nvSpPr>
        <p:spPr>
          <a:xfrm>
            <a:off x="6541403" y="4457785"/>
            <a:ext cx="172463" cy="15792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B6DC043E-9E0E-DE4A-3381-026E4F9E21D0}"/>
              </a:ext>
            </a:extLst>
          </p:cNvPr>
          <p:cNvSpPr/>
          <p:nvPr/>
        </p:nvSpPr>
        <p:spPr>
          <a:xfrm>
            <a:off x="7115469" y="4456554"/>
            <a:ext cx="172463" cy="157927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01" name="Rectangle: Rounded Corners 4">
            <a:extLst>
              <a:ext uri="{FF2B5EF4-FFF2-40B4-BE49-F238E27FC236}">
                <a16:creationId xmlns:a16="http://schemas.microsoft.com/office/drawing/2014/main" id="{1F6EFA2C-68A6-84FC-C3FD-28226B8C8B0A}"/>
              </a:ext>
            </a:extLst>
          </p:cNvPr>
          <p:cNvSpPr txBox="1"/>
          <p:nvPr/>
        </p:nvSpPr>
        <p:spPr>
          <a:xfrm>
            <a:off x="5090059" y="4357376"/>
            <a:ext cx="420632" cy="1110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500" b="1" kern="1200">
                <a:latin typeface=" Arial" panose="02020603050405020304"/>
              </a:rPr>
              <a:t>KCTC 25-7</a:t>
            </a:r>
            <a:endParaRPr lang="en-US" sz="500" kern="1200">
              <a:latin typeface=" Arial" panose="02020603050405020304"/>
            </a:endParaRPr>
          </a:p>
        </p:txBody>
      </p:sp>
      <p:sp>
        <p:nvSpPr>
          <p:cNvPr id="113" name="Rectangle: Rounded Corners 4">
            <a:extLst>
              <a:ext uri="{FF2B5EF4-FFF2-40B4-BE49-F238E27FC236}">
                <a16:creationId xmlns:a16="http://schemas.microsoft.com/office/drawing/2014/main" id="{4C1DA2C9-9298-1CCB-4CC3-C9FDC0ED9871}"/>
              </a:ext>
            </a:extLst>
          </p:cNvPr>
          <p:cNvSpPr txBox="1"/>
          <p:nvPr/>
        </p:nvSpPr>
        <p:spPr>
          <a:xfrm>
            <a:off x="417977" y="4348318"/>
            <a:ext cx="420632" cy="1110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500" b="1" kern="1200">
                <a:latin typeface=" Arial" panose="02020603050405020304"/>
              </a:rPr>
              <a:t>KCTC 25-2</a:t>
            </a:r>
            <a:endParaRPr lang="en-US" sz="500" kern="1200">
              <a:latin typeface=" Arial" panose="02020603050405020304"/>
            </a:endParaRPr>
          </a:p>
        </p:txBody>
      </p:sp>
      <p:sp>
        <p:nvSpPr>
          <p:cNvPr id="152" name="Rectangle: Rounded Corners 4">
            <a:extLst>
              <a:ext uri="{FF2B5EF4-FFF2-40B4-BE49-F238E27FC236}">
                <a16:creationId xmlns:a16="http://schemas.microsoft.com/office/drawing/2014/main" id="{34D2C9D6-6861-6320-911D-E5AD06DB08C8}"/>
              </a:ext>
            </a:extLst>
          </p:cNvPr>
          <p:cNvSpPr txBox="1"/>
          <p:nvPr/>
        </p:nvSpPr>
        <p:spPr>
          <a:xfrm>
            <a:off x="5710930" y="4358957"/>
            <a:ext cx="420632" cy="1110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500" b="1" kern="1200">
                <a:latin typeface=" Arial" panose="02020603050405020304"/>
              </a:rPr>
              <a:t>K-ICTC</a:t>
            </a:r>
            <a:endParaRPr lang="en-US" sz="500" kern="1200">
              <a:latin typeface=" Arial" panose="02020603050405020304"/>
            </a:endParaRPr>
          </a:p>
        </p:txBody>
      </p:sp>
      <p:sp>
        <p:nvSpPr>
          <p:cNvPr id="155" name="Rectangle: Rounded Corners 4">
            <a:extLst>
              <a:ext uri="{FF2B5EF4-FFF2-40B4-BE49-F238E27FC236}">
                <a16:creationId xmlns:a16="http://schemas.microsoft.com/office/drawing/2014/main" id="{131E8882-64F9-9F05-4092-9402802A2692}"/>
              </a:ext>
            </a:extLst>
          </p:cNvPr>
          <p:cNvSpPr txBox="1"/>
          <p:nvPr/>
        </p:nvSpPr>
        <p:spPr>
          <a:xfrm>
            <a:off x="8304349" y="4362925"/>
            <a:ext cx="420632" cy="1110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500" b="1">
                <a:latin typeface=" Arial" panose="02020603050405020304"/>
              </a:rPr>
              <a:t>KCTC 25-10</a:t>
            </a:r>
            <a:endParaRPr lang="en-US" sz="500" kern="1200">
              <a:latin typeface=" Arial" panose="02020603050405020304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499456-C326-5166-D1B5-6A0C64AC1312}"/>
              </a:ext>
            </a:extLst>
          </p:cNvPr>
          <p:cNvGrpSpPr/>
          <p:nvPr/>
        </p:nvGrpSpPr>
        <p:grpSpPr>
          <a:xfrm>
            <a:off x="742182" y="5114354"/>
            <a:ext cx="575864" cy="353721"/>
            <a:chOff x="1878930" y="5001753"/>
            <a:chExt cx="575864" cy="353721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9426E7A-DB77-9EA7-AA13-2C5C7CD72CA6}"/>
                </a:ext>
              </a:extLst>
            </p:cNvPr>
            <p:cNvGrpSpPr/>
            <p:nvPr/>
          </p:nvGrpSpPr>
          <p:grpSpPr>
            <a:xfrm>
              <a:off x="1964591" y="5099636"/>
              <a:ext cx="490203" cy="255838"/>
              <a:chOff x="1809194" y="1254395"/>
              <a:chExt cx="741734" cy="415085"/>
            </a:xfrm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</p:grpSpPr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99F827C1-48E0-0330-B951-AD51312EE2AF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162" name="Rectangle: Rounded Corners 4">
                <a:extLst>
                  <a:ext uri="{FF2B5EF4-FFF2-40B4-BE49-F238E27FC236}">
                    <a16:creationId xmlns:a16="http://schemas.microsoft.com/office/drawing/2014/main" id="{28B42407-50F9-6258-3802-0D0611C70F3E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>
                    <a:latin typeface=" Arial"/>
                  </a:rPr>
                  <a:t>MLRS</a:t>
                </a:r>
                <a:br>
                  <a:rPr lang="en-US" sz="1000" b="1">
                    <a:latin typeface=" Arial"/>
                  </a:rPr>
                </a:br>
                <a:r>
                  <a:rPr lang="en-US" sz="1000" b="1">
                    <a:latin typeface=" Arial"/>
                  </a:rPr>
                  <a:t>LFX</a:t>
                </a:r>
                <a:endParaRPr lang="en-US" sz="1000" kern="1200">
                  <a:latin typeface=" Arial"/>
                </a:endParaRPr>
              </a:p>
            </p:txBody>
          </p:sp>
        </p:grpSp>
        <p:pic>
          <p:nvPicPr>
            <p:cNvPr id="93" name="Picture 92" descr="Icon&#10;&#10;Description automatically generated">
              <a:extLst>
                <a:ext uri="{FF2B5EF4-FFF2-40B4-BE49-F238E27FC236}">
                  <a16:creationId xmlns:a16="http://schemas.microsoft.com/office/drawing/2014/main" id="{2BB6533F-5617-0E1A-30EE-9E5653A25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8930" y="5001753"/>
              <a:ext cx="160826" cy="167782"/>
            </a:xfrm>
            <a:prstGeom prst="rect">
              <a:avLst/>
            </a:prstGeom>
          </p:spPr>
        </p:pic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BFF426FD-A91B-10A1-49CC-CB4FA1F080F2}"/>
              </a:ext>
            </a:extLst>
          </p:cNvPr>
          <p:cNvGrpSpPr/>
          <p:nvPr/>
        </p:nvGrpSpPr>
        <p:grpSpPr>
          <a:xfrm>
            <a:off x="3934219" y="4483841"/>
            <a:ext cx="760172" cy="236293"/>
            <a:chOff x="1809194" y="1254395"/>
            <a:chExt cx="741734" cy="415085"/>
          </a:xfrm>
          <a:solidFill>
            <a:srgbClr val="FF5050"/>
          </a:solidFill>
          <a:scene3d>
            <a:camera prst="orthographicFront"/>
            <a:lightRig rig="flat" dir="t"/>
          </a:scene3d>
        </p:grpSpPr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438A7D99-9445-F0D9-4D08-2DF3A1E504BC}"/>
                </a:ext>
              </a:extLst>
            </p:cNvPr>
            <p:cNvSpPr/>
            <p:nvPr/>
          </p:nvSpPr>
          <p:spPr>
            <a:xfrm>
              <a:off x="1809194" y="1254395"/>
              <a:ext cx="741734" cy="415085"/>
            </a:xfrm>
            <a:prstGeom prst="roundRect">
              <a:avLst>
                <a:gd name="adj" fmla="val 10000"/>
              </a:avLst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900">
                <a:latin typeface=" Arial"/>
              </a:endParaRPr>
            </a:p>
          </p:txBody>
        </p:sp>
        <p:sp>
          <p:nvSpPr>
            <p:cNvPr id="144" name="Rectangle: Rounded Corners 4">
              <a:extLst>
                <a:ext uri="{FF2B5EF4-FFF2-40B4-BE49-F238E27FC236}">
                  <a16:creationId xmlns:a16="http://schemas.microsoft.com/office/drawing/2014/main" id="{0B8C90E6-A1E4-2B99-223E-17484B2A7914}"/>
                </a:ext>
              </a:extLst>
            </p:cNvPr>
            <p:cNvSpPr txBox="1"/>
            <p:nvPr/>
          </p:nvSpPr>
          <p:spPr>
            <a:xfrm>
              <a:off x="1821353" y="1266537"/>
              <a:ext cx="717417" cy="390767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900" b="1" i="0" u="none" strike="noStrike" baseline="0">
                  <a:latin typeface=" Arial" panose="02020603050405020304"/>
                </a:rPr>
                <a:t>OPS</a:t>
              </a:r>
              <a:br>
                <a:rPr lang="en-US" sz="900" b="1" i="0" u="none" strike="noStrike" baseline="0">
                  <a:latin typeface=" Arial" panose="02020603050405020304"/>
                </a:rPr>
              </a:br>
              <a:r>
                <a:rPr lang="en-US" sz="900" b="1" i="0" u="none" strike="noStrike" baseline="0">
                  <a:latin typeface=" Arial" panose="02020603050405020304"/>
                </a:rPr>
                <a:t>Tomahawk</a:t>
              </a:r>
              <a:endParaRPr lang="en-US" sz="900" kern="1200">
                <a:latin typeface=" Arial" panose="02020603050405020304"/>
              </a:endParaRPr>
            </a:p>
          </p:txBody>
        </p:sp>
      </p:grpSp>
      <p:pic>
        <p:nvPicPr>
          <p:cNvPr id="96" name="Picture 95" descr="Logo&#10;&#10;Description automatically generated">
            <a:extLst>
              <a:ext uri="{FF2B5EF4-FFF2-40B4-BE49-F238E27FC236}">
                <a16:creationId xmlns:a16="http://schemas.microsoft.com/office/drawing/2014/main" id="{0F07BBA2-466F-B1E4-267E-EEDBB71AE1E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406" y="4393496"/>
            <a:ext cx="164669" cy="242526"/>
          </a:xfrm>
          <a:prstGeom prst="rect">
            <a:avLst/>
          </a:prstGeom>
        </p:spPr>
      </p:pic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82E9EBF-FD3C-90B7-6ACC-E6971900C754}"/>
              </a:ext>
            </a:extLst>
          </p:cNvPr>
          <p:cNvGrpSpPr/>
          <p:nvPr/>
        </p:nvGrpSpPr>
        <p:grpSpPr>
          <a:xfrm>
            <a:off x="3894011" y="4654030"/>
            <a:ext cx="575864" cy="353721"/>
            <a:chOff x="1878930" y="5001753"/>
            <a:chExt cx="575864" cy="353721"/>
          </a:xfrm>
        </p:grpSpPr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71CC212B-35E7-5BC1-569A-B366EF0E08C3}"/>
                </a:ext>
              </a:extLst>
            </p:cNvPr>
            <p:cNvGrpSpPr/>
            <p:nvPr/>
          </p:nvGrpSpPr>
          <p:grpSpPr>
            <a:xfrm>
              <a:off x="1964591" y="5099636"/>
              <a:ext cx="490203" cy="255838"/>
              <a:chOff x="1809194" y="1254395"/>
              <a:chExt cx="741734" cy="415085"/>
            </a:xfrm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</p:grpSpPr>
          <p:sp>
            <p:nvSpPr>
              <p:cNvPr id="189" name="Rectangle: Rounded Corners 188">
                <a:extLst>
                  <a:ext uri="{FF2B5EF4-FFF2-40B4-BE49-F238E27FC236}">
                    <a16:creationId xmlns:a16="http://schemas.microsoft.com/office/drawing/2014/main" id="{29C4DA72-5983-636A-0990-D56770B3EC58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190" name="Rectangle: Rounded Corners 4">
                <a:extLst>
                  <a:ext uri="{FF2B5EF4-FFF2-40B4-BE49-F238E27FC236}">
                    <a16:creationId xmlns:a16="http://schemas.microsoft.com/office/drawing/2014/main" id="{09BFEA66-B508-99E7-FC2E-4BE8A500F25D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>
                    <a:latin typeface=" Arial"/>
                  </a:rPr>
                  <a:t>PLT</a:t>
                </a:r>
                <a:br>
                  <a:rPr lang="en-US" sz="1000" b="1">
                    <a:latin typeface=" Arial"/>
                  </a:rPr>
                </a:br>
                <a:r>
                  <a:rPr lang="en-US" sz="1000" b="1">
                    <a:latin typeface=" Arial"/>
                  </a:rPr>
                  <a:t>ARTEP</a:t>
                </a:r>
                <a:endParaRPr lang="en-US" sz="1000" kern="1200">
                  <a:latin typeface=" Arial"/>
                </a:endParaRPr>
              </a:p>
            </p:txBody>
          </p:sp>
        </p:grpSp>
        <p:pic>
          <p:nvPicPr>
            <p:cNvPr id="188" name="Picture 187" descr="Icon&#10;&#10;Description automatically generated">
              <a:extLst>
                <a:ext uri="{FF2B5EF4-FFF2-40B4-BE49-F238E27FC236}">
                  <a16:creationId xmlns:a16="http://schemas.microsoft.com/office/drawing/2014/main" id="{E1816C70-92A1-A124-BB75-B9CCF8760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8930" y="5001753"/>
              <a:ext cx="160826" cy="167782"/>
            </a:xfrm>
            <a:prstGeom prst="rect">
              <a:avLst/>
            </a:prstGeom>
          </p:spPr>
        </p:pic>
      </p:grpSp>
      <p:grpSp>
        <p:nvGrpSpPr>
          <p:cNvPr id="531" name="Group 530">
            <a:extLst>
              <a:ext uri="{FF2B5EF4-FFF2-40B4-BE49-F238E27FC236}">
                <a16:creationId xmlns:a16="http://schemas.microsoft.com/office/drawing/2014/main" id="{AEE8ED2F-6A90-11F5-93FB-1973A2C8D0CF}"/>
              </a:ext>
            </a:extLst>
          </p:cNvPr>
          <p:cNvGrpSpPr/>
          <p:nvPr/>
        </p:nvGrpSpPr>
        <p:grpSpPr>
          <a:xfrm>
            <a:off x="5658068" y="4711808"/>
            <a:ext cx="575864" cy="353721"/>
            <a:chOff x="1878930" y="5001753"/>
            <a:chExt cx="575864" cy="353721"/>
          </a:xfrm>
        </p:grpSpPr>
        <p:grpSp>
          <p:nvGrpSpPr>
            <p:cNvPr id="532" name="Group 531">
              <a:extLst>
                <a:ext uri="{FF2B5EF4-FFF2-40B4-BE49-F238E27FC236}">
                  <a16:creationId xmlns:a16="http://schemas.microsoft.com/office/drawing/2014/main" id="{0906B0CD-61D4-261F-E449-BB5BDA2641C6}"/>
                </a:ext>
              </a:extLst>
            </p:cNvPr>
            <p:cNvGrpSpPr/>
            <p:nvPr/>
          </p:nvGrpSpPr>
          <p:grpSpPr>
            <a:xfrm>
              <a:off x="1964591" y="5099636"/>
              <a:ext cx="490203" cy="255838"/>
              <a:chOff x="1809194" y="1254395"/>
              <a:chExt cx="741734" cy="415085"/>
            </a:xfrm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</p:grpSpPr>
          <p:sp>
            <p:nvSpPr>
              <p:cNvPr id="534" name="Rectangle: Rounded Corners 533">
                <a:extLst>
                  <a:ext uri="{FF2B5EF4-FFF2-40B4-BE49-F238E27FC236}">
                    <a16:creationId xmlns:a16="http://schemas.microsoft.com/office/drawing/2014/main" id="{344C4473-65E1-A0CF-05A9-18E82724759A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535" name="Rectangle: Rounded Corners 4">
                <a:extLst>
                  <a:ext uri="{FF2B5EF4-FFF2-40B4-BE49-F238E27FC236}">
                    <a16:creationId xmlns:a16="http://schemas.microsoft.com/office/drawing/2014/main" id="{966E4422-0993-6F9F-2777-704D7EEAF393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>
                    <a:latin typeface=" Arial"/>
                  </a:rPr>
                  <a:t>CFTF</a:t>
                </a:r>
                <a:br>
                  <a:rPr lang="en-US" sz="1000" b="1">
                    <a:latin typeface=" Arial"/>
                  </a:rPr>
                </a:br>
                <a:r>
                  <a:rPr lang="en-US" sz="1000" b="1">
                    <a:latin typeface=" Arial"/>
                  </a:rPr>
                  <a:t>FTX</a:t>
                </a:r>
                <a:endParaRPr lang="en-US" sz="1000" kern="1200">
                  <a:latin typeface=" Arial"/>
                </a:endParaRPr>
              </a:p>
            </p:txBody>
          </p:sp>
        </p:grpSp>
        <p:pic>
          <p:nvPicPr>
            <p:cNvPr id="533" name="Picture 532" descr="Icon&#10;&#10;Description automatically generated">
              <a:extLst>
                <a:ext uri="{FF2B5EF4-FFF2-40B4-BE49-F238E27FC236}">
                  <a16:creationId xmlns:a16="http://schemas.microsoft.com/office/drawing/2014/main" id="{6ADB34E1-85D4-AFF4-4C60-E32F43F66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8930" y="5001753"/>
              <a:ext cx="160826" cy="167782"/>
            </a:xfrm>
            <a:prstGeom prst="rect">
              <a:avLst/>
            </a:prstGeom>
          </p:spPr>
        </p:pic>
      </p:grpSp>
      <p:grpSp>
        <p:nvGrpSpPr>
          <p:cNvPr id="536" name="Group 535">
            <a:extLst>
              <a:ext uri="{FF2B5EF4-FFF2-40B4-BE49-F238E27FC236}">
                <a16:creationId xmlns:a16="http://schemas.microsoft.com/office/drawing/2014/main" id="{E61E1FAE-47BD-ABB2-5D32-1AA203CEBC8D}"/>
              </a:ext>
            </a:extLst>
          </p:cNvPr>
          <p:cNvGrpSpPr/>
          <p:nvPr/>
        </p:nvGrpSpPr>
        <p:grpSpPr>
          <a:xfrm>
            <a:off x="8282391" y="5003879"/>
            <a:ext cx="575864" cy="353721"/>
            <a:chOff x="1878930" y="5001753"/>
            <a:chExt cx="575864" cy="353721"/>
          </a:xfrm>
        </p:grpSpPr>
        <p:grpSp>
          <p:nvGrpSpPr>
            <p:cNvPr id="554" name="Group 553">
              <a:extLst>
                <a:ext uri="{FF2B5EF4-FFF2-40B4-BE49-F238E27FC236}">
                  <a16:creationId xmlns:a16="http://schemas.microsoft.com/office/drawing/2014/main" id="{8B692AE7-3C15-AAB0-6787-D473229DEAF5}"/>
                </a:ext>
              </a:extLst>
            </p:cNvPr>
            <p:cNvGrpSpPr/>
            <p:nvPr/>
          </p:nvGrpSpPr>
          <p:grpSpPr>
            <a:xfrm>
              <a:off x="1964591" y="5099636"/>
              <a:ext cx="490203" cy="255838"/>
              <a:chOff x="1809194" y="1254395"/>
              <a:chExt cx="741734" cy="415085"/>
            </a:xfrm>
            <a:solidFill>
              <a:schemeClr val="accent6">
                <a:lumMod val="60000"/>
                <a:lumOff val="40000"/>
              </a:schemeClr>
            </a:solidFill>
            <a:scene3d>
              <a:camera prst="orthographicFront"/>
              <a:lightRig rig="flat" dir="t"/>
            </a:scene3d>
          </p:grpSpPr>
          <p:sp>
            <p:nvSpPr>
              <p:cNvPr id="565" name="Rectangle: Rounded Corners 564">
                <a:extLst>
                  <a:ext uri="{FF2B5EF4-FFF2-40B4-BE49-F238E27FC236}">
                    <a16:creationId xmlns:a16="http://schemas.microsoft.com/office/drawing/2014/main" id="{C463D144-13E6-8372-607A-EEE77555B899}"/>
                  </a:ext>
                </a:extLst>
              </p:cNvPr>
              <p:cNvSpPr/>
              <p:nvPr/>
            </p:nvSpPr>
            <p:spPr>
              <a:xfrm>
                <a:off x="1809194" y="1254395"/>
                <a:ext cx="741734" cy="415085"/>
              </a:xfrm>
              <a:prstGeom prst="roundRect">
                <a:avLst>
                  <a:gd name="adj" fmla="val 10000"/>
                </a:avLst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000">
                  <a:latin typeface=" Arial"/>
                </a:endParaRPr>
              </a:p>
            </p:txBody>
          </p:sp>
          <p:sp>
            <p:nvSpPr>
              <p:cNvPr id="569" name="Rectangle: Rounded Corners 4">
                <a:extLst>
                  <a:ext uri="{FF2B5EF4-FFF2-40B4-BE49-F238E27FC236}">
                    <a16:creationId xmlns:a16="http://schemas.microsoft.com/office/drawing/2014/main" id="{86519104-4F70-1B3D-4058-CDEF5A0EEF44}"/>
                  </a:ext>
                </a:extLst>
              </p:cNvPr>
              <p:cNvSpPr txBox="1"/>
              <p:nvPr/>
            </p:nvSpPr>
            <p:spPr>
              <a:xfrm>
                <a:off x="1821354" y="1266538"/>
                <a:ext cx="717417" cy="390768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9050" tIns="19050" rIns="19050" bIns="1905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000" b="1">
                    <a:latin typeface=" Arial"/>
                  </a:rPr>
                  <a:t>PLT</a:t>
                </a:r>
                <a:br>
                  <a:rPr lang="en-US" sz="1000" b="1">
                    <a:latin typeface=" Arial"/>
                  </a:rPr>
                </a:br>
                <a:r>
                  <a:rPr lang="en-US" sz="1000" b="1">
                    <a:latin typeface=" Arial"/>
                  </a:rPr>
                  <a:t>ARTEP</a:t>
                </a:r>
                <a:endParaRPr lang="en-US" sz="1000" kern="1200">
                  <a:latin typeface=" Arial"/>
                </a:endParaRPr>
              </a:p>
            </p:txBody>
          </p:sp>
        </p:grpSp>
        <p:pic>
          <p:nvPicPr>
            <p:cNvPr id="558" name="Picture 557" descr="Icon&#10;&#10;Description automatically generated">
              <a:extLst>
                <a:ext uri="{FF2B5EF4-FFF2-40B4-BE49-F238E27FC236}">
                  <a16:creationId xmlns:a16="http://schemas.microsoft.com/office/drawing/2014/main" id="{55F1067A-CE74-DCAC-5F05-8EAC21C50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8930" y="5001753"/>
              <a:ext cx="160826" cy="167782"/>
            </a:xfrm>
            <a:prstGeom prst="rect">
              <a:avLst/>
            </a:prstGeom>
          </p:spPr>
        </p:pic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6E48820F-C7A3-E182-84B1-3129B0060AF7}"/>
              </a:ext>
            </a:extLst>
          </p:cNvPr>
          <p:cNvSpPr txBox="1"/>
          <p:nvPr/>
        </p:nvSpPr>
        <p:spPr>
          <a:xfrm>
            <a:off x="4707655" y="1950850"/>
            <a:ext cx="2710944" cy="1898981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>
            <a:noFill/>
          </a:ln>
          <a:effectLst>
            <a:softEdge rad="31750"/>
          </a:effectLst>
        </p:spPr>
        <p:txBody>
          <a:bodyPr wrap="square" lIns="18288" tIns="18288" rIns="18288" bIns="18288" rtlCol="0" anchor="ctr">
            <a:spAutoFit/>
          </a:bodyPr>
          <a:lstStyle/>
          <a:p>
            <a:r>
              <a:rPr lang="en-US" sz="11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1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Key Tasks: </a:t>
            </a:r>
            <a:br>
              <a:rPr lang="en-US" sz="11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-Non-Combatant Evacuation Operations (NEO) </a:t>
            </a:r>
          </a:p>
          <a:p>
            <a:r>
              <a:rPr lang="en-US" sz="11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-Maritime Counter SOF (MCSOF)</a:t>
            </a:r>
            <a:br>
              <a:rPr lang="en-US" sz="11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-Counter Fire Task Force (CFTF)</a:t>
            </a:r>
          </a:p>
          <a:p>
            <a:r>
              <a:rPr lang="en-US" sz="11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-Integrate external forces to generate combat power</a:t>
            </a:r>
          </a:p>
          <a:p>
            <a:r>
              <a:rPr lang="en-US" sz="11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Conduct offensive operations north of the Military Demarcation Line (MDL)</a:t>
            </a:r>
          </a:p>
          <a:p>
            <a:endParaRPr lang="en-US" sz="110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3" name="Slide Number Placeholder 512">
            <a:extLst>
              <a:ext uri="{FF2B5EF4-FFF2-40B4-BE49-F238E27FC236}">
                <a16:creationId xmlns:a16="http://schemas.microsoft.com/office/drawing/2014/main" id="{9CB8505E-2220-D6B5-3D7B-16852C0D8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690D-BD35-4754-9D68-54857D5250F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72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7EDC2B-5D15-CDE9-B93C-DE188DFEA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240" y="4679083"/>
            <a:ext cx="2131527" cy="2239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A picture containing outdoor, ground, military vehicle, dirt&#10;&#10;AI-generated content may be incorrect.">
            <a:extLst>
              <a:ext uri="{FF2B5EF4-FFF2-40B4-BE49-F238E27FC236}">
                <a16:creationId xmlns:a16="http://schemas.microsoft.com/office/drawing/2014/main" id="{752671D6-4842-07A0-8319-04E32F26E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155" y="4927254"/>
            <a:ext cx="2982304" cy="189320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AD3515-AFD6-B9F6-259F-332BA98B5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599" y="2969240"/>
            <a:ext cx="2933441" cy="262185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3CE12FA-D709-9F4A-8F51-488883DB2F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142"/>
          <a:stretch/>
        </p:blipFill>
        <p:spPr>
          <a:xfrm flipH="1">
            <a:off x="6005329" y="-39242"/>
            <a:ext cx="2211195" cy="294065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15B0DC6-8907-F18F-BB1A-901F67C08D6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281" r="2209"/>
          <a:stretch/>
        </p:blipFill>
        <p:spPr>
          <a:xfrm>
            <a:off x="2961086" y="22930"/>
            <a:ext cx="3216081" cy="2852127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9B08714-5C04-50DD-3B62-7B08A7A5A5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3502" y="2865466"/>
            <a:ext cx="2643718" cy="200716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0354AD6-AB65-A534-543B-871B737B075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077"/>
          <a:stretch/>
        </p:blipFill>
        <p:spPr>
          <a:xfrm>
            <a:off x="6547113" y="4997551"/>
            <a:ext cx="3038271" cy="177930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59DDCE3-5A68-C765-0E1C-DAF3DBED63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4907" y="2788650"/>
            <a:ext cx="3422425" cy="20433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A29738-BA4C-C53D-3FAB-0C25E0D3B60B}"/>
              </a:ext>
            </a:extLst>
          </p:cNvPr>
          <p:cNvSpPr txBox="1"/>
          <p:nvPr/>
        </p:nvSpPr>
        <p:spPr>
          <a:xfrm>
            <a:off x="-9426" y="6512685"/>
            <a:ext cx="2727376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Joint Readiness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8990F0-3DAB-8A91-A143-854D215795EE}"/>
              </a:ext>
            </a:extLst>
          </p:cNvPr>
          <p:cNvSpPr txBox="1"/>
          <p:nvPr/>
        </p:nvSpPr>
        <p:spPr>
          <a:xfrm>
            <a:off x="4420538" y="6470302"/>
            <a:ext cx="3169581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Combined Arms Competency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3B0101-EA7B-9651-E3F9-1950F1F0DADC}"/>
              </a:ext>
            </a:extLst>
          </p:cNvPr>
          <p:cNvSpPr txBox="1"/>
          <p:nvPr/>
        </p:nvSpPr>
        <p:spPr>
          <a:xfrm>
            <a:off x="9184697" y="3196367"/>
            <a:ext cx="2933441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Combined Allied Exercises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29669A-616C-3898-7B06-F9BD2E30DA8E}"/>
              </a:ext>
            </a:extLst>
          </p:cNvPr>
          <p:cNvSpPr txBox="1"/>
          <p:nvPr/>
        </p:nvSpPr>
        <p:spPr>
          <a:xfrm>
            <a:off x="9666670" y="6553629"/>
            <a:ext cx="2524477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Multidomain Convergence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38056F9-D9BC-F4CC-137D-C06CC1C3A3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155" y="1447839"/>
            <a:ext cx="3124971" cy="1815721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3F803CB-794E-B001-48EF-79CC709E29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9613" y="4697042"/>
            <a:ext cx="2611235" cy="178741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5FB58AD-37B3-FAB6-8965-E3A4AB1FA2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775" y="0"/>
            <a:ext cx="3124971" cy="155677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6E87A26-7CD0-F28E-A501-5FB073ADF12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7163" b="4772"/>
          <a:stretch/>
        </p:blipFill>
        <p:spPr>
          <a:xfrm>
            <a:off x="62211" y="3422909"/>
            <a:ext cx="2551960" cy="1604795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3" name="Image 1" descr="P2#yIS2">
            <a:extLst>
              <a:ext uri="{FF2B5EF4-FFF2-40B4-BE49-F238E27FC236}">
                <a16:creationId xmlns:a16="http://schemas.microsoft.com/office/drawing/2014/main" id="{FD2C26AE-A13C-D28C-262B-3349A7A089F7}"/>
              </a:ext>
            </a:extLst>
          </p:cNvPr>
          <p:cNvPicPr>
            <a:picLocks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838" y="1233273"/>
            <a:ext cx="2334883" cy="21087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43E495-0B13-3783-ABCB-46BA81A0475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69421" y="91696"/>
            <a:ext cx="3896269" cy="17147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093884-65EF-0506-B3AA-9387C677C07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39911" y="1739081"/>
            <a:ext cx="3925779" cy="136200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4533996-A6DF-9ADA-B64A-DB82D941073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32004" y="5519237"/>
            <a:ext cx="2783294" cy="111331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Picture 6" descr="A picture containing person, person, military uniform, old&#10;&#10;AI-generated content may be incorrect.">
            <a:extLst>
              <a:ext uri="{FF2B5EF4-FFF2-40B4-BE49-F238E27FC236}">
                <a16:creationId xmlns:a16="http://schemas.microsoft.com/office/drawing/2014/main" id="{0D459201-28DB-A702-AF62-331EC47DA65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955" y="2745889"/>
            <a:ext cx="1729258" cy="230567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BCD137-D484-B825-1D16-2D74E795901B}"/>
              </a:ext>
            </a:extLst>
          </p:cNvPr>
          <p:cNvSpPr txBox="1"/>
          <p:nvPr/>
        </p:nvSpPr>
        <p:spPr>
          <a:xfrm>
            <a:off x="3343214" y="3371319"/>
            <a:ext cx="4875990" cy="58477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32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Combined Division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A626E5-E3AD-AB35-BE83-94B569348CBB}"/>
              </a:ext>
            </a:extLst>
          </p:cNvPr>
          <p:cNvSpPr txBox="1"/>
          <p:nvPr/>
        </p:nvSpPr>
        <p:spPr>
          <a:xfrm>
            <a:off x="37928" y="3191396"/>
            <a:ext cx="2759972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Lethal Counterfire Capability</a:t>
            </a:r>
          </a:p>
        </p:txBody>
      </p:sp>
    </p:spTree>
    <p:extLst>
      <p:ext uri="{BB962C8B-B14F-4D97-AF65-F5344CB8AC3E}">
        <p14:creationId xmlns:p14="http://schemas.microsoft.com/office/powerpoint/2010/main" val="3237620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I CORPS TEMPLATE UNCLASSIFIED FOU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nd CAB Slide Template.potx [Read-Only]" id="{1EBE04DD-B185-4D79-B9F8-7A6F2C89F181}" vid="{ABA534B0-A441-491E-BA6E-A2BFE09338C8}"/>
    </a:ext>
  </a:extLst>
</a:theme>
</file>

<file path=ppt/theme/theme3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" id="{40E3892C-E45D-4BFA-B5AB-F40C65F2C342}" vid="{7BCBDECA-D16A-4733-84EE-17474924EBC9}"/>
    </a:ext>
  </a:extLst>
</a:theme>
</file>

<file path=ppt/theme/theme4.xml><?xml version="1.0" encoding="utf-8"?>
<a:theme xmlns:a="http://schemas.openxmlformats.org/drawingml/2006/main" name="1_2ID TEMPLATE UNCLASSIFIE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8FFD0E7F-9072-4220-AE16-303D2DC4A836}" vid="{71705EF4-9545-4454-BE0D-2AE71659CF06}"/>
    </a:ext>
  </a:extLst>
</a:theme>
</file>

<file path=ppt/theme/theme5.xml><?xml version="1.0" encoding="utf-8"?>
<a:theme xmlns:a="http://schemas.openxmlformats.org/drawingml/2006/main" name="2ID TEMPLATE UNCLASSIFIED FOU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1026_2ID_BriefFormat.potx" id="{F2B971C0-1AD7-4488-8FAE-6DE95EDF9850}" vid="{4080F0F2-FAA0-4AE2-A51F-E34FF5087C3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07B68B4C145945BDE9D5D15D638166" ma:contentTypeVersion="21" ma:contentTypeDescription="Create a new document." ma:contentTypeScope="" ma:versionID="0efef0e0ec0d89f18b3e122b2f3dcd20">
  <xsd:schema xmlns:xsd="http://www.w3.org/2001/XMLSchema" xmlns:xs="http://www.w3.org/2001/XMLSchema" xmlns:p="http://schemas.microsoft.com/office/2006/metadata/properties" xmlns:ns2="4b008148-700b-4567-a579-5fa1d54c2a18" xmlns:ns3="a0cdd93a-9664-4730-ab82-d5836074b4f6" targetNamespace="http://schemas.microsoft.com/office/2006/metadata/properties" ma:root="true" ma:fieldsID="a92daf6e380d61bee78d3957f84aa44d" ns2:_="" ns3:_="">
    <xsd:import namespace="4b008148-700b-4567-a579-5fa1d54c2a18"/>
    <xsd:import namespace="a0cdd93a-9664-4730-ab82-d5836074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https_x003a__x002f__x002f_isoa_x002e_sharepoint_x002e_com_x002f__x003a_f_x003a__x002f_s_x002f_ISOAEvents_x002f_EiFeGr1Fz_dDqSa8EIQWLPQBm4f1MxY_8Lmf6s7uOfWIlQ" minOccurs="0"/>
                <xsd:element ref="ns2:MediaServiceObjectDetectorVersions" minOccurs="0"/>
                <xsd:element ref="ns2:Document_x0020_Tyo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08148-700b-4567-a579-5fa1d54c2a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022c7aa-2779-4a57-9446-b39d9b4bae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ttps_x003a__x002f__x002f_isoa_x002e_sharepoint_x002e_com_x002f__x003a_f_x003a__x002f_s_x002f_ISOAEvents_x002f_EiFeGr1Fz_dDqSa8EIQWLPQBm4f1MxY_8Lmf6s7uOfWIlQ" ma:index="25" nillable="true" ma:displayName="https://isoa.sharepoint.com/:f:/s/ISOAEvents/EiFeGr1Fz_dDqSa8EIQWLPQBm4f1MxY_8Lmf6s7uOfWIlQ" ma:description="Link to Austability Logos, Video, Boilerplate text, etc. for Sponsorship packages." ma:format="Hyperlink" ma:internalName="https_x003a__x002f__x002f_isoa_x002e_sharepoint_x002e_com_x002f__x003a_f_x003a__x002f_s_x002f_ISOAEvents_x002f_EiFeGr1Fz_dDqSa8EIQWLPQBm4f1MxY_8Lmf6s7uOfWIlQ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Document_x0020_Tyoe" ma:index="27" nillable="true" ma:displayName="Document Tyoe" ma:default="Enter Choice #1" ma:format="Dropdown" ma:internalName="Document_x0020_Tyoe">
      <xsd:simpleType>
        <xsd:restriction base="dms:Choice">
          <xsd:enumeration value="Enter Choice #1"/>
          <xsd:enumeration value="Enter Choice #2"/>
          <xsd:enumeration value="Enter Choice #3"/>
        </xsd:restriction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dd93a-9664-4730-ab82-d5836074b4f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ffd9f9-ba16-44b4-aee2-273c2788ee44}" ma:internalName="TaxCatchAll" ma:showField="CatchAllData" ma:web="a0cdd93a-9664-4730-ab82-d5836074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008148-700b-4567-a579-5fa1d54c2a18">
      <Terms xmlns="http://schemas.microsoft.com/office/infopath/2007/PartnerControls"/>
    </lcf76f155ced4ddcb4097134ff3c332f>
    <TaxCatchAll xmlns="a0cdd93a-9664-4730-ab82-d5836074b4f6" xsi:nil="true"/>
    <https_x003a__x002f__x002f_isoa_x002e_sharepoint_x002e_com_x002f__x003a_f_x003a__x002f_s_x002f_ISOAEvents_x002f_EiFeGr1Fz_dDqSa8EIQWLPQBm4f1MxY_8Lmf6s7uOfWIlQ xmlns="4b008148-700b-4567-a579-5fa1d54c2a18">
      <Url xsi:nil="true"/>
      <Description xsi:nil="true"/>
    </https_x003a__x002f__x002f_isoa_x002e_sharepoint_x002e_com_x002f__x003a_f_x003a__x002f_s_x002f_ISOAEvents_x002f_EiFeGr1Fz_dDqSa8EIQWLPQBm4f1MxY_8Lmf6s7uOfWIlQ>
    <Document_x0020_Tyoe xmlns="4b008148-700b-4567-a579-5fa1d54c2a18">Enter Choice #1</Document_x0020_Tyoe>
  </documentManagement>
</p:properties>
</file>

<file path=customXml/itemProps1.xml><?xml version="1.0" encoding="utf-8"?>
<ds:datastoreItem xmlns:ds="http://schemas.openxmlformats.org/officeDocument/2006/customXml" ds:itemID="{780B8B77-5B2C-4172-9C9B-1E641C99AC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66C347-E4BA-42A7-AD88-4BFCA9539146}"/>
</file>

<file path=customXml/itemProps3.xml><?xml version="1.0" encoding="utf-8"?>
<ds:datastoreItem xmlns:ds="http://schemas.openxmlformats.org/officeDocument/2006/customXml" ds:itemID="{6A8EFC71-0B8C-4C9B-8263-5A7692349075}">
  <ds:schemaRefs>
    <ds:schemaRef ds:uri="http://purl.org/dc/dcmitype/"/>
    <ds:schemaRef ds:uri="56a7f9d3-e5a5-4698-b4f7-b4d3451c5693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schemas.microsoft.com/sharepoint/v3"/>
    <ds:schemaRef ds:uri="34dbee26-943f-447f-8d4a-40c4166e29a9"/>
    <ds:schemaRef ds:uri="http://www.w3.org/XML/1998/namespace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f02d78b0-b74f-43f0-801d-d7d5ec01d625}" enabled="1" method="Privileged" siteId="{fae6d70f-954b-4811-92b6-0530d6f84c4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566</Words>
  <Application>Microsoft Macintosh PowerPoint</Application>
  <PresentationFormat>Widescreen</PresentationFormat>
  <Paragraphs>234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</vt:i4>
      </vt:variant>
    </vt:vector>
  </HeadingPairs>
  <TitlesOfParts>
    <vt:vector size="18" baseType="lpstr">
      <vt:lpstr> Arial</vt:lpstr>
      <vt:lpstr>Abadi</vt:lpstr>
      <vt:lpstr>Agency FB</vt:lpstr>
      <vt:lpstr>Algerian</vt:lpstr>
      <vt:lpstr>Aptos</vt:lpstr>
      <vt:lpstr>Aptos Narrow</vt:lpstr>
      <vt:lpstr>Arial</vt:lpstr>
      <vt:lpstr>Calibri</vt:lpstr>
      <vt:lpstr>Courier New</vt:lpstr>
      <vt:lpstr>Times New Roman</vt:lpstr>
      <vt:lpstr>Wingdings</vt:lpstr>
      <vt:lpstr>Office Theme</vt:lpstr>
      <vt:lpstr>2_I CORPS TEMPLATE UNCLASSIFIED FOUO</vt:lpstr>
      <vt:lpstr>Default Theme</vt:lpstr>
      <vt:lpstr>1_2ID TEMPLATE UNCLASSIFIED</vt:lpstr>
      <vt:lpstr>2ID TEMPLATE UNCLASSIFIED FOUO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Jenson, Sven C MAJ USARMY 2 ID (USA)</dc:creator>
  <cp:lastModifiedBy>Rob Jeffers</cp:lastModifiedBy>
  <cp:revision>5</cp:revision>
  <cp:lastPrinted>2025-05-09T06:59:44Z</cp:lastPrinted>
  <dcterms:created xsi:type="dcterms:W3CDTF">2024-10-08T09:02:49Z</dcterms:created>
  <dcterms:modified xsi:type="dcterms:W3CDTF">2025-05-16T18:20:45Z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0x0101006907B68B4C145945BDE9D5D15D638166</vt:lpwstr>
  </property>
  <property fmtid="{D5CDD505-2E9C-101B-9397-08002B2CF9AE}" pid="3" name="MediaServiceImageTags">
    <vt:lpwstr/>
  </property>
</Properties>
</file>