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openxmlformats.org/officeDocument/2006/relationships/custom-properties" Target="docProps/custom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775" r:id="rId2"/>
    <p:sldId id="776" r:id="rId3"/>
    <p:sldId id="777" r:id="rId4"/>
    <p:sldId id="778" r:id="rId5"/>
    <p:sldId id="77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69572" indent="-269572">
              <a:defRPr sz="1733" b="0"/>
            </a:lvl1pPr>
            <a:lvl2pPr marL="539159">
              <a:defRPr sz="1467">
                <a:solidFill>
                  <a:schemeClr val="tx1"/>
                </a:solidFill>
              </a:defRPr>
            </a:lvl2pPr>
            <a:lvl3pPr marL="808722" indent="-269572">
              <a:lnSpc>
                <a:spcPct val="100000"/>
              </a:lnSpc>
              <a:spcBef>
                <a:spcPts val="0"/>
              </a:spcBef>
              <a:spcAft>
                <a:spcPts val="717"/>
              </a:spcAft>
              <a:buFont typeface="Arial" panose="020B0604020202020204" pitchFamily="34" charset="0"/>
              <a:buChar char="•"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808722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61934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3479" y="1684061"/>
            <a:ext cx="5430981" cy="4569199"/>
          </a:xfrm>
        </p:spPr>
        <p:txBody>
          <a:bodyPr/>
          <a:lstStyle>
            <a:lvl1pPr marL="269572" indent="-269572">
              <a:defRPr sz="1733"/>
            </a:lvl1pPr>
            <a:lvl2pPr marL="539159">
              <a:defRPr sz="1467">
                <a:solidFill>
                  <a:schemeClr val="tx1"/>
                </a:solidFill>
              </a:defRPr>
            </a:lvl2pPr>
            <a:lvl3pPr marL="808722">
              <a:defRPr sz="1200">
                <a:solidFill>
                  <a:schemeClr val="tx1"/>
                </a:solidFill>
              </a:defRPr>
            </a:lvl3pPr>
            <a:lvl4pPr>
              <a:defRPr sz="1467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half" idx="10"/>
          </p:nvPr>
        </p:nvSpPr>
        <p:spPr>
          <a:xfrm>
            <a:off x="6388688" y="1678219"/>
            <a:ext cx="5430981" cy="4569199"/>
          </a:xfrm>
        </p:spPr>
        <p:txBody>
          <a:bodyPr/>
          <a:lstStyle>
            <a:lvl1pPr marL="269572" indent="-269572">
              <a:defRPr sz="1733"/>
            </a:lvl1pPr>
            <a:lvl2pPr marL="539159">
              <a:defRPr sz="1467">
                <a:solidFill>
                  <a:schemeClr val="tx1"/>
                </a:solidFill>
              </a:defRPr>
            </a:lvl2pPr>
            <a:lvl3pPr marL="808722">
              <a:defRPr sz="1200">
                <a:solidFill>
                  <a:schemeClr val="tx1"/>
                </a:solidFill>
              </a:defRPr>
            </a:lvl3pPr>
            <a:lvl4pPr>
              <a:defRPr sz="1467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81037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27344" y="6541391"/>
            <a:ext cx="334296" cy="316612"/>
          </a:xfrm>
          <a:prstGeom prst="rect">
            <a:avLst/>
          </a:prstGeom>
          <a:pattFill prst="dkDnDiag">
            <a:fgClr>
              <a:srgbClr val="00467F">
                <a:lumMod val="75000"/>
              </a:srgbClr>
            </a:fgClr>
            <a:bgClr>
              <a:srgbClr val="00467F"/>
            </a:bgClr>
          </a:patt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>
            <a:lvl1pPr>
              <a:defRPr lang="en-US" sz="1067" b="1" smtClean="0">
                <a:solidFill>
                  <a:schemeClr val="lt1"/>
                </a:solidFill>
              </a:defRPr>
            </a:lvl1pPr>
          </a:lstStyle>
          <a:p>
            <a:pPr defTabSz="1218795">
              <a:defRPr/>
            </a:pPr>
            <a:fld id="{2DD6A9B4-CD6A-4995-84BE-1B7E07DDB767}" type="slidenum">
              <a:rPr lang="en-US" kern="0" smtClean="0">
                <a:solidFill>
                  <a:sysClr val="window" lastClr="FFFFFF"/>
                </a:solidFill>
                <a:latin typeface="Calibri"/>
              </a:rPr>
              <a:pPr defTabSz="1218795">
                <a:defRPr/>
              </a:pPr>
              <a:t>‹#›</a:t>
            </a:fld>
            <a:endParaRPr lang="en-US" kern="0" dirty="0">
              <a:solidFill>
                <a:sysClr val="window" lastClr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35545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829349" y="10"/>
            <a:ext cx="10541000" cy="100852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5023" y="1594404"/>
            <a:ext cx="5430981" cy="2097741"/>
          </a:xfrm>
        </p:spPr>
        <p:txBody>
          <a:bodyPr/>
          <a:lstStyle>
            <a:lvl1pPr marL="269572">
              <a:spcAft>
                <a:spcPts val="359"/>
              </a:spcAft>
              <a:defRPr sz="1467" b="0"/>
            </a:lvl1pPr>
            <a:lvl2pPr>
              <a:spcAft>
                <a:spcPts val="359"/>
              </a:spcAft>
              <a:defRPr sz="1200">
                <a:solidFill>
                  <a:schemeClr val="tx1"/>
                </a:solidFill>
              </a:defRPr>
            </a:lvl2pPr>
            <a:lvl3pPr marL="808722" indent="-269572">
              <a:lnSpc>
                <a:spcPct val="100000"/>
              </a:lnSpc>
              <a:spcBef>
                <a:spcPts val="0"/>
              </a:spcBef>
              <a:spcAft>
                <a:spcPts val="359"/>
              </a:spcAft>
              <a:buFont typeface="Arial" panose="020B0604020202020204" pitchFamily="34" charset="0"/>
              <a:buChar char="•"/>
              <a:defRPr sz="1067" b="0" baseline="0">
                <a:solidFill>
                  <a:schemeClr val="tx1"/>
                </a:solidFill>
              </a:defRPr>
            </a:lvl3pPr>
            <a:lvl4pPr marL="808722" indent="0">
              <a:buNone/>
              <a:defRPr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quarter" idx="16"/>
          </p:nvPr>
        </p:nvSpPr>
        <p:spPr>
          <a:xfrm>
            <a:off x="6392518" y="1597328"/>
            <a:ext cx="5430981" cy="2097741"/>
          </a:xfrm>
        </p:spPr>
        <p:txBody>
          <a:bodyPr/>
          <a:lstStyle>
            <a:lvl1pPr marL="269572">
              <a:spcAft>
                <a:spcPts val="359"/>
              </a:spcAft>
              <a:defRPr sz="1467" b="0"/>
            </a:lvl1pPr>
            <a:lvl2pPr>
              <a:spcAft>
                <a:spcPts val="359"/>
              </a:spcAft>
              <a:defRPr sz="1200">
                <a:solidFill>
                  <a:schemeClr val="tx1"/>
                </a:solidFill>
              </a:defRPr>
            </a:lvl2pPr>
            <a:lvl3pPr marL="808722" indent="-269572">
              <a:lnSpc>
                <a:spcPct val="100000"/>
              </a:lnSpc>
              <a:spcBef>
                <a:spcPts val="0"/>
              </a:spcBef>
              <a:spcAft>
                <a:spcPts val="359"/>
              </a:spcAft>
              <a:buFont typeface="Arial" panose="020B0604020202020204" pitchFamily="34" charset="0"/>
              <a:buChar char="•"/>
              <a:defRPr sz="1067" b="0" baseline="0">
                <a:solidFill>
                  <a:schemeClr val="tx1"/>
                </a:solidFill>
              </a:defRPr>
            </a:lvl3pPr>
            <a:lvl4pPr marL="808722" indent="0">
              <a:buNone/>
              <a:defRPr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quarter" idx="17"/>
          </p:nvPr>
        </p:nvSpPr>
        <p:spPr>
          <a:xfrm>
            <a:off x="404943" y="4210728"/>
            <a:ext cx="5430981" cy="2097741"/>
          </a:xfrm>
        </p:spPr>
        <p:txBody>
          <a:bodyPr/>
          <a:lstStyle>
            <a:lvl1pPr marL="269572">
              <a:spcAft>
                <a:spcPts val="359"/>
              </a:spcAft>
              <a:defRPr sz="1467" b="0"/>
            </a:lvl1pPr>
            <a:lvl2pPr>
              <a:spcAft>
                <a:spcPts val="359"/>
              </a:spcAft>
              <a:defRPr sz="1200">
                <a:solidFill>
                  <a:schemeClr val="tx1"/>
                </a:solidFill>
              </a:defRPr>
            </a:lvl2pPr>
            <a:lvl3pPr marL="808722" indent="-269572">
              <a:lnSpc>
                <a:spcPct val="100000"/>
              </a:lnSpc>
              <a:spcBef>
                <a:spcPts val="0"/>
              </a:spcBef>
              <a:spcAft>
                <a:spcPts val="359"/>
              </a:spcAft>
              <a:buFont typeface="Arial" panose="020B0604020202020204" pitchFamily="34" charset="0"/>
              <a:buChar char="•"/>
              <a:defRPr sz="1067" b="0" baseline="0">
                <a:solidFill>
                  <a:schemeClr val="tx1"/>
                </a:solidFill>
              </a:defRPr>
            </a:lvl3pPr>
            <a:lvl4pPr marL="808722" indent="0">
              <a:buNone/>
              <a:defRPr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quarter" idx="18"/>
          </p:nvPr>
        </p:nvSpPr>
        <p:spPr>
          <a:xfrm>
            <a:off x="6416611" y="4193195"/>
            <a:ext cx="5430981" cy="2097741"/>
          </a:xfrm>
        </p:spPr>
        <p:txBody>
          <a:bodyPr/>
          <a:lstStyle>
            <a:lvl1pPr marL="269572">
              <a:spcAft>
                <a:spcPts val="359"/>
              </a:spcAft>
              <a:defRPr sz="1467" b="0"/>
            </a:lvl1pPr>
            <a:lvl2pPr>
              <a:spcAft>
                <a:spcPts val="359"/>
              </a:spcAft>
              <a:defRPr sz="1200">
                <a:solidFill>
                  <a:schemeClr val="tx1"/>
                </a:solidFill>
              </a:defRPr>
            </a:lvl2pPr>
            <a:lvl3pPr marL="808722" indent="-269572">
              <a:lnSpc>
                <a:spcPct val="100000"/>
              </a:lnSpc>
              <a:spcBef>
                <a:spcPts val="0"/>
              </a:spcBef>
              <a:spcAft>
                <a:spcPts val="359"/>
              </a:spcAft>
              <a:buFont typeface="Arial" panose="020B0604020202020204" pitchFamily="34" charset="0"/>
              <a:buChar char="•"/>
              <a:defRPr sz="1067" b="0" baseline="0">
                <a:solidFill>
                  <a:schemeClr val="tx1"/>
                </a:solidFill>
              </a:defRPr>
            </a:lvl3pPr>
            <a:lvl4pPr marL="808722" indent="0">
              <a:buNone/>
              <a:defRPr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28451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5063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829349" y="10"/>
            <a:ext cx="10541000" cy="100852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5023" y="1594404"/>
            <a:ext cx="5430981" cy="2097741"/>
          </a:xfrm>
        </p:spPr>
        <p:txBody>
          <a:bodyPr/>
          <a:lstStyle>
            <a:lvl1pPr marL="269572">
              <a:spcAft>
                <a:spcPts val="359"/>
              </a:spcAft>
              <a:defRPr sz="1467" b="0"/>
            </a:lvl1pPr>
            <a:lvl2pPr>
              <a:spcAft>
                <a:spcPts val="359"/>
              </a:spcAft>
              <a:defRPr sz="1200">
                <a:solidFill>
                  <a:schemeClr val="tx1"/>
                </a:solidFill>
              </a:defRPr>
            </a:lvl2pPr>
            <a:lvl3pPr marL="808722" indent="-269572">
              <a:lnSpc>
                <a:spcPct val="100000"/>
              </a:lnSpc>
              <a:spcBef>
                <a:spcPts val="0"/>
              </a:spcBef>
              <a:spcAft>
                <a:spcPts val="359"/>
              </a:spcAft>
              <a:buFont typeface="Arial" panose="020B0604020202020204" pitchFamily="34" charset="0"/>
              <a:buChar char="•"/>
              <a:defRPr sz="1067" b="0" baseline="0">
                <a:solidFill>
                  <a:schemeClr val="tx1"/>
                </a:solidFill>
              </a:defRPr>
            </a:lvl3pPr>
            <a:lvl4pPr marL="808722" indent="0">
              <a:buNone/>
              <a:defRPr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quarter" idx="16"/>
          </p:nvPr>
        </p:nvSpPr>
        <p:spPr>
          <a:xfrm>
            <a:off x="6392518" y="1597328"/>
            <a:ext cx="5430981" cy="2097741"/>
          </a:xfrm>
        </p:spPr>
        <p:txBody>
          <a:bodyPr/>
          <a:lstStyle>
            <a:lvl1pPr marL="269572">
              <a:spcAft>
                <a:spcPts val="359"/>
              </a:spcAft>
              <a:defRPr sz="1467" b="0"/>
            </a:lvl1pPr>
            <a:lvl2pPr>
              <a:spcAft>
                <a:spcPts val="359"/>
              </a:spcAft>
              <a:defRPr sz="1200">
                <a:solidFill>
                  <a:schemeClr val="tx1"/>
                </a:solidFill>
              </a:defRPr>
            </a:lvl2pPr>
            <a:lvl3pPr marL="808722" indent="-269572">
              <a:lnSpc>
                <a:spcPct val="100000"/>
              </a:lnSpc>
              <a:spcBef>
                <a:spcPts val="0"/>
              </a:spcBef>
              <a:spcAft>
                <a:spcPts val="359"/>
              </a:spcAft>
              <a:buFont typeface="Arial" panose="020B0604020202020204" pitchFamily="34" charset="0"/>
              <a:buChar char="•"/>
              <a:defRPr sz="1067" b="0" baseline="0">
                <a:solidFill>
                  <a:schemeClr val="tx1"/>
                </a:solidFill>
              </a:defRPr>
            </a:lvl3pPr>
            <a:lvl4pPr marL="808722" indent="0">
              <a:buNone/>
              <a:defRPr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quarter" idx="17"/>
          </p:nvPr>
        </p:nvSpPr>
        <p:spPr>
          <a:xfrm>
            <a:off x="404943" y="4210728"/>
            <a:ext cx="5430981" cy="2097741"/>
          </a:xfrm>
        </p:spPr>
        <p:txBody>
          <a:bodyPr/>
          <a:lstStyle>
            <a:lvl1pPr marL="269572">
              <a:spcAft>
                <a:spcPts val="359"/>
              </a:spcAft>
              <a:defRPr sz="1467" b="0"/>
            </a:lvl1pPr>
            <a:lvl2pPr>
              <a:spcAft>
                <a:spcPts val="359"/>
              </a:spcAft>
              <a:defRPr sz="1200">
                <a:solidFill>
                  <a:schemeClr val="tx1"/>
                </a:solidFill>
              </a:defRPr>
            </a:lvl2pPr>
            <a:lvl3pPr marL="808722" indent="-269572">
              <a:lnSpc>
                <a:spcPct val="100000"/>
              </a:lnSpc>
              <a:spcBef>
                <a:spcPts val="0"/>
              </a:spcBef>
              <a:spcAft>
                <a:spcPts val="359"/>
              </a:spcAft>
              <a:buFont typeface="Arial" panose="020B0604020202020204" pitchFamily="34" charset="0"/>
              <a:buChar char="•"/>
              <a:defRPr sz="1067" b="0" baseline="0">
                <a:solidFill>
                  <a:schemeClr val="tx1"/>
                </a:solidFill>
              </a:defRPr>
            </a:lvl3pPr>
            <a:lvl4pPr marL="808722" indent="0">
              <a:buNone/>
              <a:defRPr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quarter" idx="18"/>
          </p:nvPr>
        </p:nvSpPr>
        <p:spPr>
          <a:xfrm>
            <a:off x="6416611" y="4193195"/>
            <a:ext cx="5430981" cy="2097741"/>
          </a:xfrm>
        </p:spPr>
        <p:txBody>
          <a:bodyPr/>
          <a:lstStyle>
            <a:lvl1pPr marL="269572">
              <a:spcAft>
                <a:spcPts val="359"/>
              </a:spcAft>
              <a:defRPr sz="1467" b="0"/>
            </a:lvl1pPr>
            <a:lvl2pPr>
              <a:spcAft>
                <a:spcPts val="359"/>
              </a:spcAft>
              <a:defRPr sz="1200">
                <a:solidFill>
                  <a:schemeClr val="tx1"/>
                </a:solidFill>
              </a:defRPr>
            </a:lvl2pPr>
            <a:lvl3pPr marL="808722" indent="-269572">
              <a:lnSpc>
                <a:spcPct val="100000"/>
              </a:lnSpc>
              <a:spcBef>
                <a:spcPts val="0"/>
              </a:spcBef>
              <a:spcAft>
                <a:spcPts val="359"/>
              </a:spcAft>
              <a:buFont typeface="Arial" panose="020B0604020202020204" pitchFamily="34" charset="0"/>
              <a:buChar char="•"/>
              <a:defRPr sz="1067" b="0" baseline="0">
                <a:solidFill>
                  <a:schemeClr val="tx1"/>
                </a:solidFill>
              </a:defRPr>
            </a:lvl3pPr>
            <a:lvl4pPr marL="808722" indent="0">
              <a:buNone/>
              <a:defRPr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545330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009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683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0179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1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1"/>
          <p:cNvSpPr txBox="1">
            <a:spLocks noGrp="1"/>
          </p:cNvSpPr>
          <p:nvPr>
            <p:ph type="title"/>
          </p:nvPr>
        </p:nvSpPr>
        <p:spPr>
          <a:xfrm>
            <a:off x="609600" y="1586799"/>
            <a:ext cx="10972800" cy="980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3" name="Google Shape;33;p31"/>
          <p:cNvSpPr txBox="1">
            <a:spLocks noGrp="1"/>
          </p:cNvSpPr>
          <p:nvPr>
            <p:ph type="body" idx="1"/>
          </p:nvPr>
        </p:nvSpPr>
        <p:spPr>
          <a:xfrm>
            <a:off x="609600" y="2725272"/>
            <a:ext cx="10972800" cy="3607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70" lvl="0" indent="-457178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40" lvl="1" indent="-457178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828709" lvl="2" indent="-457178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278" lvl="3" indent="-457178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3047848" lvl="4" indent="-457178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3657418" lvl="5" indent="-457178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6987" lvl="6" indent="-457178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557" lvl="7" indent="-457178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126" lvl="8" indent="-457178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17085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userDrawn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background with white dots&#10;&#10;Description automatically generated">
            <a:extLst>
              <a:ext uri="{FF2B5EF4-FFF2-40B4-BE49-F238E27FC236}">
                <a16:creationId xmlns:a16="http://schemas.microsoft.com/office/drawing/2014/main" id="{F9493704-44C5-DFFA-1224-1C6D5E971C0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64" y="243091"/>
            <a:ext cx="1881529" cy="6464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948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4"/>
            <a:ext cx="12192000" cy="1345573"/>
          </a:xfrm>
          <a:prstGeom prst="rect">
            <a:avLst/>
          </a:prstGeom>
          <a:pattFill prst="dkDnDiag">
            <a:fgClr>
              <a:srgbClr val="00467F">
                <a:lumMod val="75000"/>
              </a:srgbClr>
            </a:fgClr>
            <a:bgClr>
              <a:srgbClr val="00467F"/>
            </a:bgClr>
          </a:pattFill>
          <a:ln w="25400" cap="flat" cmpd="sng" algn="ctr">
            <a:noFill/>
            <a:prstDash val="solid"/>
          </a:ln>
          <a:effectLst/>
        </p:spPr>
        <p:txBody>
          <a:bodyPr lIns="121884" tIns="60944" rIns="121884" bIns="60944" rtlCol="0" anchor="ctr"/>
          <a:lstStyle/>
          <a:p>
            <a:pPr marL="0" marR="0" lvl="0" indent="0" algn="ctr" defTabSz="12187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9" name="Rectangle 1963"/>
          <p:cNvSpPr>
            <a:spLocks noGrp="1" noChangeArrowheads="1"/>
          </p:cNvSpPr>
          <p:nvPr>
            <p:ph type="title"/>
          </p:nvPr>
        </p:nvSpPr>
        <p:spPr bwMode="white">
          <a:xfrm>
            <a:off x="829349" y="7"/>
            <a:ext cx="10541000" cy="1242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1239" y="1535236"/>
            <a:ext cx="10469803" cy="4569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27344" y="6541391"/>
            <a:ext cx="334296" cy="316612"/>
          </a:xfrm>
          <a:prstGeom prst="rect">
            <a:avLst/>
          </a:prstGeom>
          <a:pattFill prst="dkDnDiag">
            <a:fgClr>
              <a:srgbClr val="00467F">
                <a:lumMod val="75000"/>
              </a:srgbClr>
            </a:fgClr>
            <a:bgClr>
              <a:srgbClr val="00467F"/>
            </a:bgClr>
          </a:patt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>
            <a:lvl1pPr>
              <a:defRPr lang="en-US" sz="1067" b="1" smtClean="0">
                <a:solidFill>
                  <a:schemeClr val="lt1"/>
                </a:solidFill>
              </a:defRPr>
            </a:lvl1pPr>
          </a:lstStyle>
          <a:p>
            <a:pPr defTabSz="1218795">
              <a:defRPr/>
            </a:pPr>
            <a:fld id="{C07D83FF-FDB1-4870-9940-AE5F25C6EECC}" type="slidenum">
              <a:rPr lang="en-US" kern="0" smtClean="0">
                <a:solidFill>
                  <a:sysClr val="window" lastClr="FFFFFF"/>
                </a:solidFill>
                <a:latin typeface="Calibri"/>
              </a:rPr>
              <a:pPr defTabSz="1218795">
                <a:defRPr/>
              </a:pPr>
              <a:t>‹#›</a:t>
            </a:fld>
            <a:endParaRPr lang="en-US" kern="0" dirty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1527364" y="6465458"/>
            <a:ext cx="334297" cy="60959"/>
          </a:xfrm>
          <a:prstGeom prst="rect">
            <a:avLst/>
          </a:prstGeom>
          <a:solidFill>
            <a:srgbClr val="FFC425"/>
          </a:solidFill>
          <a:ln w="25400" cap="flat" cmpd="sng" algn="ctr">
            <a:noFill/>
            <a:prstDash val="solid"/>
          </a:ln>
          <a:effectLst/>
        </p:spPr>
        <p:txBody>
          <a:bodyPr lIns="121884" tIns="60944" rIns="121884" bIns="60944" rtlCol="0" anchor="ctr"/>
          <a:lstStyle/>
          <a:p>
            <a:pPr marL="0" marR="0" lvl="0" indent="0" algn="ctr" defTabSz="12187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0" y="1345575"/>
            <a:ext cx="12192000" cy="0"/>
          </a:xfrm>
          <a:prstGeom prst="line">
            <a:avLst/>
          </a:prstGeom>
          <a:ln w="25400"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/>
          <p:cNvGrpSpPr/>
          <p:nvPr userDrawn="1"/>
        </p:nvGrpSpPr>
        <p:grpSpPr>
          <a:xfrm>
            <a:off x="635003" y="6227370"/>
            <a:ext cx="3173419" cy="396426"/>
            <a:chOff x="476252" y="4670523"/>
            <a:chExt cx="2380064" cy="29731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6252" y="4703678"/>
              <a:ext cx="1065597" cy="228600"/>
            </a:xfrm>
            <a:prstGeom prst="rect">
              <a:avLst/>
            </a:prstGeom>
          </p:spPr>
        </p:pic>
        <p:cxnSp>
          <p:nvCxnSpPr>
            <p:cNvPr id="4" name="Straight Connector 3"/>
            <p:cNvCxnSpPr/>
            <p:nvPr/>
          </p:nvCxnSpPr>
          <p:spPr bwMode="auto">
            <a:xfrm>
              <a:off x="1673525" y="4670523"/>
              <a:ext cx="0" cy="2743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0" name="TextBox 19"/>
            <p:cNvSpPr txBox="1"/>
            <p:nvPr/>
          </p:nvSpPr>
          <p:spPr>
            <a:xfrm>
              <a:off x="1673525" y="4670525"/>
              <a:ext cx="1182791" cy="297317"/>
            </a:xfrm>
            <a:prstGeom prst="rect">
              <a:avLst/>
            </a:prstGeom>
            <a:noFill/>
          </p:spPr>
          <p:txBody>
            <a:bodyPr wrap="none" lIns="67320" tIns="33671" rIns="67320" bIns="33671" rtlCol="0">
              <a:spAutoFit/>
            </a:bodyPr>
            <a:lstStyle/>
            <a:p>
              <a:pPr algn="l" defTabSz="1002298"/>
              <a:r>
                <a:rPr lang="en-US" sz="1067" b="0" i="1" dirty="0">
                  <a:solidFill>
                    <a:srgbClr val="00408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Mission Solutions</a:t>
              </a:r>
            </a:p>
            <a:p>
              <a:pPr algn="l" defTabSz="1002298"/>
              <a:r>
                <a:rPr lang="en-US" sz="1067" b="1" dirty="0">
                  <a:solidFill>
                    <a:srgbClr val="0040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NATIONAL SECURITY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8291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1001578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4000" b="0">
          <a:solidFill>
            <a:schemeClr val="tx2"/>
          </a:solidFill>
          <a:effectLst/>
          <a:latin typeface="Calibri" panose="020F0502020204030204" pitchFamily="34" charset="0"/>
          <a:ea typeface="+mj-ea"/>
          <a:cs typeface="+mj-cs"/>
        </a:defRPr>
      </a:lvl1pPr>
      <a:lvl2pPr algn="l" defTabSz="1001578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3467" b="1">
          <a:solidFill>
            <a:schemeClr val="tx2"/>
          </a:solidFill>
          <a:latin typeface="Arial" charset="0"/>
        </a:defRPr>
      </a:lvl2pPr>
      <a:lvl3pPr algn="l" defTabSz="1001578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3467" b="1">
          <a:solidFill>
            <a:schemeClr val="tx2"/>
          </a:solidFill>
          <a:latin typeface="Arial" charset="0"/>
        </a:defRPr>
      </a:lvl3pPr>
      <a:lvl4pPr algn="l" defTabSz="1001578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3467" b="1">
          <a:solidFill>
            <a:schemeClr val="tx2"/>
          </a:solidFill>
          <a:latin typeface="Arial" charset="0"/>
        </a:defRPr>
      </a:lvl4pPr>
      <a:lvl5pPr algn="l" defTabSz="1001578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3467" b="1">
          <a:solidFill>
            <a:schemeClr val="tx2"/>
          </a:solidFill>
          <a:latin typeface="Arial" charset="0"/>
        </a:defRPr>
      </a:lvl5pPr>
      <a:lvl6pPr marL="449275" algn="l" defTabSz="1001578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3467" b="1">
          <a:solidFill>
            <a:schemeClr val="tx2"/>
          </a:solidFill>
          <a:latin typeface="Arial" charset="0"/>
        </a:defRPr>
      </a:lvl6pPr>
      <a:lvl7pPr marL="898588" algn="l" defTabSz="1001578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3467" b="1">
          <a:solidFill>
            <a:schemeClr val="tx2"/>
          </a:solidFill>
          <a:latin typeface="Arial" charset="0"/>
        </a:defRPr>
      </a:lvl7pPr>
      <a:lvl8pPr marL="1347884" algn="l" defTabSz="1001578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3467" b="1">
          <a:solidFill>
            <a:schemeClr val="tx2"/>
          </a:solidFill>
          <a:latin typeface="Arial" charset="0"/>
        </a:defRPr>
      </a:lvl8pPr>
      <a:lvl9pPr marL="1797159" algn="l" defTabSz="1001578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3467" b="1">
          <a:solidFill>
            <a:schemeClr val="tx2"/>
          </a:solidFill>
          <a:latin typeface="Arial" charset="0"/>
        </a:defRPr>
      </a:lvl9pPr>
    </p:titleStyle>
    <p:bodyStyle>
      <a:lvl1pPr marL="304699" indent="-304699" algn="l" defTabSz="1001578" rtl="0" eaLnBrk="1" fontAlgn="base" hangingPunct="1">
        <a:lnSpc>
          <a:spcPct val="100000"/>
        </a:lnSpc>
        <a:spcBef>
          <a:spcPts val="0"/>
        </a:spcBef>
        <a:spcAft>
          <a:spcPts val="800"/>
        </a:spcAft>
        <a:buClr>
          <a:srgbClr val="FFC425"/>
        </a:buClr>
        <a:buSzPct val="100000"/>
        <a:buFont typeface="Wingdings 3" panose="05040102010807070707" pitchFamily="18" charset="2"/>
        <a:buChar char="}"/>
        <a:defRPr kumimoji="1" sz="2667" b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609399" indent="-304699" algn="l" defTabSz="1001578" rtl="0" eaLnBrk="1" fontAlgn="base" hangingPunct="1">
        <a:lnSpc>
          <a:spcPct val="100000"/>
        </a:lnSpc>
        <a:spcBef>
          <a:spcPts val="0"/>
        </a:spcBef>
        <a:spcAft>
          <a:spcPts val="400"/>
        </a:spcAft>
        <a:buClr>
          <a:srgbClr val="FFC425"/>
        </a:buClr>
        <a:buFont typeface="Arial" panose="020B0604020202020204" pitchFamily="34" charset="0"/>
        <a:buChar char="─"/>
        <a:defRPr kumimoji="1" sz="1867" i="0">
          <a:solidFill>
            <a:schemeClr val="tx1"/>
          </a:solidFill>
          <a:latin typeface="Calibri" panose="020F0502020204030204" pitchFamily="34" charset="0"/>
        </a:defRPr>
      </a:lvl2pPr>
      <a:lvl3pPr marL="914094" indent="-304699" algn="l" defTabSz="1001578" rtl="0" eaLnBrk="1" fontAlgn="base" hangingPunct="1">
        <a:lnSpc>
          <a:spcPct val="100000"/>
        </a:lnSpc>
        <a:spcBef>
          <a:spcPts val="0"/>
        </a:spcBef>
        <a:spcAft>
          <a:spcPts val="400"/>
        </a:spcAft>
        <a:buClr>
          <a:srgbClr val="FFC425"/>
        </a:buClr>
        <a:buSzPct val="100000"/>
        <a:buFont typeface="Arial" panose="020B0604020202020204" pitchFamily="34" charset="0"/>
        <a:buChar char="•"/>
        <a:defRPr kumimoji="1" sz="1600">
          <a:solidFill>
            <a:schemeClr val="tx1"/>
          </a:solidFill>
          <a:latin typeface="Calibri" panose="020F0502020204030204" pitchFamily="34" charset="0"/>
        </a:defRPr>
      </a:lvl3pPr>
      <a:lvl4pPr marL="808722" indent="0" algn="l" defTabSz="1001578" rtl="0" eaLnBrk="1" fontAlgn="base" hangingPunct="1">
        <a:lnSpc>
          <a:spcPct val="100000"/>
        </a:lnSpc>
        <a:spcBef>
          <a:spcPts val="0"/>
        </a:spcBef>
        <a:spcAft>
          <a:spcPts val="717"/>
        </a:spcAft>
        <a:buClr>
          <a:schemeClr val="accent1"/>
        </a:buClr>
        <a:buNone/>
        <a:defRPr kumimoji="1" sz="1467">
          <a:solidFill>
            <a:schemeClr val="tx1"/>
          </a:solidFill>
          <a:latin typeface="+mn-lt"/>
        </a:defRPr>
      </a:lvl4pPr>
      <a:lvl5pPr marL="1687967" indent="-184075" algn="l" defTabSz="1001578" rtl="0" eaLnBrk="1" fontAlgn="base" hangingPunct="1">
        <a:lnSpc>
          <a:spcPct val="95000"/>
        </a:lnSpc>
        <a:spcBef>
          <a:spcPct val="5000"/>
        </a:spcBef>
        <a:spcAft>
          <a:spcPct val="0"/>
        </a:spcAft>
        <a:buClr>
          <a:schemeClr val="accent1"/>
        </a:buClr>
        <a:buChar char="-"/>
        <a:defRPr kumimoji="1">
          <a:solidFill>
            <a:schemeClr val="tx1"/>
          </a:solidFill>
          <a:latin typeface="+mn-lt"/>
        </a:defRPr>
      </a:lvl5pPr>
      <a:lvl6pPr marL="2137240" indent="-184075" algn="l" defTabSz="1001578" rtl="0" eaLnBrk="1" fontAlgn="base" hangingPunct="1">
        <a:lnSpc>
          <a:spcPct val="95000"/>
        </a:lnSpc>
        <a:spcBef>
          <a:spcPct val="5000"/>
        </a:spcBef>
        <a:spcAft>
          <a:spcPct val="0"/>
        </a:spcAft>
        <a:buClr>
          <a:schemeClr val="accent1"/>
        </a:buClr>
        <a:buChar char="-"/>
        <a:defRPr kumimoji="1">
          <a:solidFill>
            <a:schemeClr val="tx1"/>
          </a:solidFill>
          <a:latin typeface="+mn-lt"/>
        </a:defRPr>
      </a:lvl6pPr>
      <a:lvl7pPr marL="2586543" indent="-184075" algn="l" defTabSz="1001578" rtl="0" eaLnBrk="1" fontAlgn="base" hangingPunct="1">
        <a:lnSpc>
          <a:spcPct val="95000"/>
        </a:lnSpc>
        <a:spcBef>
          <a:spcPct val="5000"/>
        </a:spcBef>
        <a:spcAft>
          <a:spcPct val="0"/>
        </a:spcAft>
        <a:buClr>
          <a:schemeClr val="accent1"/>
        </a:buClr>
        <a:buChar char="-"/>
        <a:defRPr kumimoji="1">
          <a:solidFill>
            <a:schemeClr val="tx1"/>
          </a:solidFill>
          <a:latin typeface="+mn-lt"/>
        </a:defRPr>
      </a:lvl7pPr>
      <a:lvl8pPr marL="3035808" indent="-184075" algn="l" defTabSz="1001578" rtl="0" eaLnBrk="1" fontAlgn="base" hangingPunct="1">
        <a:lnSpc>
          <a:spcPct val="95000"/>
        </a:lnSpc>
        <a:spcBef>
          <a:spcPct val="5000"/>
        </a:spcBef>
        <a:spcAft>
          <a:spcPct val="0"/>
        </a:spcAft>
        <a:buClr>
          <a:schemeClr val="accent1"/>
        </a:buClr>
        <a:buChar char="-"/>
        <a:defRPr kumimoji="1">
          <a:solidFill>
            <a:schemeClr val="tx1"/>
          </a:solidFill>
          <a:latin typeface="+mn-lt"/>
        </a:defRPr>
      </a:lvl8pPr>
      <a:lvl9pPr marL="3485122" indent="-184075" algn="l" defTabSz="1001578" rtl="0" eaLnBrk="1" fontAlgn="base" hangingPunct="1">
        <a:lnSpc>
          <a:spcPct val="95000"/>
        </a:lnSpc>
        <a:spcBef>
          <a:spcPct val="5000"/>
        </a:spcBef>
        <a:spcAft>
          <a:spcPct val="0"/>
        </a:spcAft>
        <a:buClr>
          <a:schemeClr val="accent1"/>
        </a:buClr>
        <a:buChar char="-"/>
        <a:defRPr kumimoji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898588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49275" algn="l" defTabSz="898588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898588" algn="l" defTabSz="898588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1347884" algn="l" defTabSz="898588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4pPr>
      <a:lvl5pPr marL="1797159" algn="l" defTabSz="898588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5pPr>
      <a:lvl6pPr marL="2246452" algn="l" defTabSz="898588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6pPr>
      <a:lvl7pPr marL="2695730" algn="l" defTabSz="898588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7pPr>
      <a:lvl8pPr marL="3145041" algn="l" defTabSz="898588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8pPr>
      <a:lvl9pPr marL="3594322" algn="l" defTabSz="898588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usaf.dps.mil/teams/10758/CXAE/Lists/AFCAP%20Assistance%20Library/NewForm.aspx?Source=https%3a//usaf.dps.mil/teams/10758/CXAE/Lists/AFCAP%2520Assistance%2520Library/My%2520View.aspx&amp;RootFolder=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7632" y="95631"/>
            <a:ext cx="10957992" cy="1242204"/>
          </a:xfrm>
        </p:spPr>
        <p:txBody>
          <a:bodyPr/>
          <a:lstStyle/>
          <a:p>
            <a:r>
              <a:rPr lang="en-US" dirty="0">
                <a:cs typeface="Arial" panose="020B0604020202020204" pitchFamily="34" charset="0"/>
              </a:rPr>
              <a:t>Air Force Contract Augmentation Program (AFCAP V)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0624" y="1367892"/>
            <a:ext cx="11580600" cy="2923209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2133" dirty="0">
                <a:cs typeface="Arial" panose="020B0604020202020204" pitchFamily="34" charset="0"/>
              </a:rPr>
              <a:t>AFCAP Provides world-wide military and civil support to satisfy requirements for any U.S. Federal Government agency, NATO, and multi-national forces.</a:t>
            </a:r>
          </a:p>
          <a:p>
            <a:pPr>
              <a:spcAft>
                <a:spcPts val="400"/>
              </a:spcAft>
            </a:pPr>
            <a:r>
              <a:rPr lang="en-US" sz="2133" dirty="0">
                <a:cs typeface="Arial" panose="020B0604020202020204" pitchFamily="34" charset="0"/>
              </a:rPr>
              <a:t>Military and Civil Support includes:  Services; Construction/ Facilities; Logistics Support; Commodities </a:t>
            </a:r>
          </a:p>
          <a:p>
            <a:pPr marL="304684" indent="-304684">
              <a:spcAft>
                <a:spcPts val="400"/>
              </a:spcAft>
            </a:pPr>
            <a:r>
              <a:rPr lang="en-US" sz="2133" dirty="0">
                <a:cs typeface="Arial" panose="020B0604020202020204" pitchFamily="34" charset="0"/>
              </a:rPr>
              <a:t>Indefinite Delivery/Indefinite Quantity (ID/IQ) contract administered by Air Force Installation Contracting Center (AFICC)</a:t>
            </a:r>
          </a:p>
          <a:p>
            <a:pPr marL="304684" indent="-304684">
              <a:spcAft>
                <a:spcPts val="400"/>
              </a:spcAft>
            </a:pPr>
            <a:r>
              <a:rPr lang="en-US" sz="2133" b="1" i="1" dirty="0">
                <a:cs typeface="Arial" panose="020B0604020202020204" pitchFamily="34" charset="0"/>
              </a:rPr>
              <a:t>Client:</a:t>
            </a:r>
            <a:r>
              <a:rPr lang="en-US" sz="2133" dirty="0">
                <a:cs typeface="Arial" panose="020B0604020202020204" pitchFamily="34" charset="0"/>
              </a:rPr>
              <a:t> Air Force Civil Engineer Center (AFCEC)</a:t>
            </a:r>
          </a:p>
          <a:p>
            <a:pPr marL="304684" indent="-304684">
              <a:spcAft>
                <a:spcPts val="400"/>
              </a:spcAft>
            </a:pPr>
            <a:r>
              <a:rPr lang="en-US" sz="2133" dirty="0">
                <a:cs typeface="Arial" panose="020B0604020202020204" pitchFamily="34" charset="0"/>
              </a:rPr>
              <a:t>AFCAP V was awarded in 2020 for an Eight Year Period of Performance with a $15B Capacity (</a:t>
            </a:r>
            <a:r>
              <a:rPr lang="en-US" sz="2133" i="1" dirty="0">
                <a:cs typeface="Arial" panose="020B0604020202020204" pitchFamily="34" charset="0"/>
              </a:rPr>
              <a:t>recent mod – increase from $6.3B</a:t>
            </a:r>
            <a:r>
              <a:rPr lang="en-US" sz="2133" dirty="0">
                <a:cs typeface="Arial" panose="020B0604020202020204" pitchFamily="34" charset="0"/>
              </a:rPr>
              <a:t>) with 6 awardees:  Fluor, V2X, ECC, KBR, RMS (IAP), Amentum</a:t>
            </a:r>
          </a:p>
          <a:p>
            <a:pPr marL="304684" indent="-304684">
              <a:spcAft>
                <a:spcPts val="400"/>
              </a:spcAft>
            </a:pPr>
            <a:r>
              <a:rPr lang="en-US" sz="2133" dirty="0">
                <a:cs typeface="Arial" panose="020B0604020202020204" pitchFamily="34" charset="0"/>
              </a:rPr>
              <a:t>Contracting Office: AFICC (772 ESS)/Task Order Types: FFP, CPFF, CPAF, CPIF</a:t>
            </a:r>
          </a:p>
          <a:p>
            <a:pPr marL="304684" indent="-304684">
              <a:spcAft>
                <a:spcPts val="400"/>
              </a:spcAft>
            </a:pPr>
            <a:endParaRPr lang="en-US" sz="2133" dirty="0"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678" y="4604157"/>
            <a:ext cx="8613599" cy="162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5"/>
          <p:cNvSpPr txBox="1">
            <a:spLocks/>
          </p:cNvSpPr>
          <p:nvPr/>
        </p:nvSpPr>
        <p:spPr>
          <a:xfrm>
            <a:off x="11527344" y="6541391"/>
            <a:ext cx="334296" cy="316612"/>
          </a:xfrm>
          <a:prstGeom prst="rect">
            <a:avLst/>
          </a:prstGeom>
          <a:pattFill prst="dkDnDiag">
            <a:fgClr>
              <a:srgbClr val="00467F">
                <a:lumMod val="75000"/>
              </a:srgbClr>
            </a:fgClr>
            <a:bgClr>
              <a:srgbClr val="00467F"/>
            </a:bgClr>
          </a:patt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800" b="1" kern="1200" smtClean="0">
                <a:solidFill>
                  <a:schemeClr val="lt1"/>
                </a:solidFill>
                <a:latin typeface="Arial" charset="0"/>
                <a:ea typeface="+mn-ea"/>
                <a:cs typeface="+mn-cs"/>
              </a:defRPr>
            </a:lvl1pPr>
            <a:lvl2pPr marL="456420" algn="ctr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2837" algn="ctr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69256" algn="ctr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5674" algn="ctr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2094" algn="l" defTabSz="912837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38510" algn="l" defTabSz="912837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194931" algn="l" defTabSz="912837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1348" algn="l" defTabSz="912837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12187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D6A9B4-CD6A-4995-84BE-1B7E07DDB767}" type="slidenum">
              <a:rPr kumimoji="0" lang="en-US" sz="1067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12187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067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5434FA-540C-4E44-81E3-08DB5591D2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6652" y="4743441"/>
            <a:ext cx="701459" cy="1567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5F9589-74A8-4E4E-A961-98E4B17421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6652" y="5123735"/>
            <a:ext cx="701459" cy="1373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3664143-3F21-4C94-8B72-F1CE887F47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53095" y="5274340"/>
            <a:ext cx="388572" cy="21500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D854F8E-56C6-43DF-BA79-DD0A7142D200}"/>
              </a:ext>
            </a:extLst>
          </p:cNvPr>
          <p:cNvSpPr/>
          <p:nvPr/>
        </p:nvSpPr>
        <p:spPr bwMode="auto">
          <a:xfrm>
            <a:off x="10781271" y="5261114"/>
            <a:ext cx="923298" cy="37154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135886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667" b="1" i="0" u="none" strike="noStrike" kern="1200" cap="none" spc="0" normalizeH="0" baseline="0" noProof="0">
              <a:ln>
                <a:noFill/>
              </a:ln>
              <a:solidFill>
                <a:srgbClr val="B2B2B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7EDCB5-B029-69A1-B0E9-E11C76AA5E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24704" y="5525906"/>
            <a:ext cx="446501" cy="2337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779242-86D4-E9D8-7840-CA84621D526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6857" b="18534"/>
          <a:stretch/>
        </p:blipFill>
        <p:spPr>
          <a:xfrm>
            <a:off x="8504054" y="4872026"/>
            <a:ext cx="1225641" cy="24501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206E106-A9F3-3C6F-F824-2A5A63644F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56983" y="5738626"/>
            <a:ext cx="1072712" cy="245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99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7632" y="95631"/>
            <a:ext cx="10957992" cy="1242204"/>
          </a:xfrm>
        </p:spPr>
        <p:txBody>
          <a:bodyPr/>
          <a:lstStyle/>
          <a:p>
            <a:r>
              <a:rPr lang="en-US" dirty="0">
                <a:cs typeface="Arial" panose="020B0604020202020204" pitchFamily="34" charset="0"/>
              </a:rPr>
              <a:t>Past Projects</a:t>
            </a: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527344" y="6541391"/>
            <a:ext cx="334296" cy="316612"/>
          </a:xfrm>
          <a:prstGeom prst="rect">
            <a:avLst/>
          </a:prstGeom>
          <a:pattFill prst="dkDnDiag">
            <a:fgClr>
              <a:srgbClr val="00467F">
                <a:lumMod val="75000"/>
              </a:srgbClr>
            </a:fgClr>
            <a:bgClr>
              <a:srgbClr val="00467F"/>
            </a:bgClr>
          </a:patt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800" b="1" kern="1200" smtClean="0">
                <a:solidFill>
                  <a:schemeClr val="lt1"/>
                </a:solidFill>
                <a:latin typeface="Arial" charset="0"/>
                <a:ea typeface="+mn-ea"/>
                <a:cs typeface="+mn-cs"/>
              </a:defRPr>
            </a:lvl1pPr>
            <a:lvl2pPr marL="456420" algn="ctr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2837" algn="ctr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69256" algn="ctr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5674" algn="ctr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2094" algn="l" defTabSz="912837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38510" algn="l" defTabSz="912837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194931" algn="l" defTabSz="912837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1348" algn="l" defTabSz="912837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12187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D6A9B4-CD6A-4995-84BE-1B7E07DDB767}" type="slidenum">
              <a:rPr kumimoji="0" lang="en-US" sz="1067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12187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067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B504510-564B-9323-A014-DA7DA42BD986}"/>
              </a:ext>
            </a:extLst>
          </p:cNvPr>
          <p:cNvSpPr/>
          <p:nvPr/>
        </p:nvSpPr>
        <p:spPr>
          <a:xfrm>
            <a:off x="477837" y="1391921"/>
            <a:ext cx="4297363" cy="2701696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5F0F43F-1942-E20C-614B-0934569F9119}"/>
              </a:ext>
            </a:extLst>
          </p:cNvPr>
          <p:cNvGrpSpPr/>
          <p:nvPr/>
        </p:nvGrpSpPr>
        <p:grpSpPr>
          <a:xfrm>
            <a:off x="477838" y="4117212"/>
            <a:ext cx="4297362" cy="848066"/>
            <a:chOff x="477838" y="2535383"/>
            <a:chExt cx="2401046" cy="36219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9141C98-FB06-6A1F-5F08-2D46C2C05B0B}"/>
                </a:ext>
              </a:extLst>
            </p:cNvPr>
            <p:cNvSpPr/>
            <p:nvPr/>
          </p:nvSpPr>
          <p:spPr>
            <a:xfrm>
              <a:off x="562460" y="2535384"/>
              <a:ext cx="2316424" cy="362195"/>
            </a:xfrm>
            <a:prstGeom prst="rect">
              <a:avLst/>
            </a:prstGeom>
            <a:solidFill>
              <a:srgbClr val="4C565D">
                <a:lumMod val="60000"/>
                <a:lumOff val="40000"/>
              </a:srgbClr>
            </a:soli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Ascension Island Runway Repair – AFCAP IV</a:t>
              </a:r>
              <a:b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Ascension Island, St Helena, UK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5CED20E-9BFE-4DAC-E919-157B2EAF5F5E}"/>
                </a:ext>
              </a:extLst>
            </p:cNvPr>
            <p:cNvSpPr/>
            <p:nvPr/>
          </p:nvSpPr>
          <p:spPr>
            <a:xfrm>
              <a:off x="477838" y="2535383"/>
              <a:ext cx="70024" cy="362195"/>
            </a:xfrm>
            <a:prstGeom prst="rect">
              <a:avLst/>
            </a:prstGeom>
            <a:solidFill>
              <a:srgbClr val="FFC425"/>
            </a:solidFill>
            <a:ln w="127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33FBE62-1525-6C58-2BD4-79C85E6C0ADA}"/>
              </a:ext>
            </a:extLst>
          </p:cNvPr>
          <p:cNvGrpSpPr/>
          <p:nvPr/>
        </p:nvGrpSpPr>
        <p:grpSpPr>
          <a:xfrm>
            <a:off x="6318295" y="4099850"/>
            <a:ext cx="5535703" cy="848069"/>
            <a:chOff x="477838" y="2535383"/>
            <a:chExt cx="2401046" cy="362196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5E61A50-6CD6-E700-CF69-E19E963B3985}"/>
                </a:ext>
              </a:extLst>
            </p:cNvPr>
            <p:cNvSpPr/>
            <p:nvPr/>
          </p:nvSpPr>
          <p:spPr>
            <a:xfrm>
              <a:off x="562460" y="2535384"/>
              <a:ext cx="2316424" cy="362195"/>
            </a:xfrm>
            <a:prstGeom prst="rect">
              <a:avLst/>
            </a:prstGeom>
            <a:solidFill>
              <a:srgbClr val="4C565D">
                <a:lumMod val="60000"/>
                <a:lumOff val="40000"/>
              </a:srgbClr>
            </a:soli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6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Operation</a:t>
              </a:r>
              <a:r>
                <a:rPr kumimoji="0" lang="es-E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s-ES" sz="16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Allies</a:t>
              </a:r>
              <a:r>
                <a:rPr kumimoji="0" lang="es-E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s-ES" sz="16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Welcome</a:t>
              </a:r>
              <a:r>
                <a:rPr kumimoji="0" lang="es-E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– AFCAP V</a:t>
              </a:r>
              <a:br>
                <a:rPr kumimoji="0" lang="es-E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lang="en-US" sz="1600" kern="0" dirty="0">
                  <a:solidFill>
                    <a:prstClr val="white"/>
                  </a:solidFill>
                  <a:latin typeface="Calibri"/>
                </a:rPr>
                <a:t>Holloman AFB, NM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E78B884-20D6-F7ED-CB9F-D094D750018E}"/>
                </a:ext>
              </a:extLst>
            </p:cNvPr>
            <p:cNvSpPr/>
            <p:nvPr/>
          </p:nvSpPr>
          <p:spPr>
            <a:xfrm>
              <a:off x="477838" y="2535383"/>
              <a:ext cx="70024" cy="362195"/>
            </a:xfrm>
            <a:prstGeom prst="rect">
              <a:avLst/>
            </a:prstGeom>
            <a:solidFill>
              <a:srgbClr val="FFC425"/>
            </a:solidFill>
            <a:ln w="127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955F732F-08DE-F331-E877-99FF62B1DE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693" b="17583"/>
          <a:stretch/>
        </p:blipFill>
        <p:spPr>
          <a:xfrm>
            <a:off x="6318296" y="1391921"/>
            <a:ext cx="5535703" cy="266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109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7632" y="95631"/>
            <a:ext cx="10957992" cy="1242204"/>
          </a:xfrm>
        </p:spPr>
        <p:txBody>
          <a:bodyPr/>
          <a:lstStyle/>
          <a:p>
            <a:r>
              <a:rPr lang="en-US" dirty="0">
                <a:cs typeface="Arial" panose="020B0604020202020204" pitchFamily="34" charset="0"/>
              </a:rPr>
              <a:t>Current Project</a:t>
            </a: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527344" y="6541391"/>
            <a:ext cx="334296" cy="316612"/>
          </a:xfrm>
          <a:prstGeom prst="rect">
            <a:avLst/>
          </a:prstGeom>
          <a:pattFill prst="dkDnDiag">
            <a:fgClr>
              <a:srgbClr val="00467F">
                <a:lumMod val="75000"/>
              </a:srgbClr>
            </a:fgClr>
            <a:bgClr>
              <a:srgbClr val="00467F"/>
            </a:bgClr>
          </a:patt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800" b="1" kern="1200" smtClean="0">
                <a:solidFill>
                  <a:schemeClr val="lt1"/>
                </a:solidFill>
                <a:latin typeface="Arial" charset="0"/>
                <a:ea typeface="+mn-ea"/>
                <a:cs typeface="+mn-cs"/>
              </a:defRPr>
            </a:lvl1pPr>
            <a:lvl2pPr marL="456420" algn="ctr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2837" algn="ctr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69256" algn="ctr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5674" algn="ctr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2094" algn="l" defTabSz="912837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38510" algn="l" defTabSz="912837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194931" algn="l" defTabSz="912837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1348" algn="l" defTabSz="912837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12187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D6A9B4-CD6A-4995-84BE-1B7E07DDB767}" type="slidenum">
              <a:rPr kumimoji="0" lang="en-US" sz="1067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12187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067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DF52F9-E44A-A02C-41E7-0401479BD5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5208" y="1219747"/>
            <a:ext cx="3253236" cy="311331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9B0C663-B357-B8E5-8B19-77DBC3520B6B}"/>
              </a:ext>
            </a:extLst>
          </p:cNvPr>
          <p:cNvGrpSpPr/>
          <p:nvPr/>
        </p:nvGrpSpPr>
        <p:grpSpPr>
          <a:xfrm>
            <a:off x="847699" y="1337835"/>
            <a:ext cx="3177650" cy="2911116"/>
            <a:chOff x="386081" y="272178"/>
            <a:chExt cx="4669670" cy="4024276"/>
          </a:xfrm>
        </p:grpSpPr>
        <p:pic>
          <p:nvPicPr>
            <p:cNvPr id="5" name="Picture 4" descr="A picture containing text, outdoor, transport&#10;&#10;Description automatically generated">
              <a:extLst>
                <a:ext uri="{FF2B5EF4-FFF2-40B4-BE49-F238E27FC236}">
                  <a16:creationId xmlns:a16="http://schemas.microsoft.com/office/drawing/2014/main" id="{6A51827E-3341-6EBB-6726-03815A7A1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081" y="343648"/>
              <a:ext cx="4669670" cy="395280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DE17B2E-6B76-9F4F-0A75-ED5DECDC7E8C}"/>
                </a:ext>
              </a:extLst>
            </p:cNvPr>
            <p:cNvSpPr txBox="1"/>
            <p:nvPr/>
          </p:nvSpPr>
          <p:spPr>
            <a:xfrm>
              <a:off x="386081" y="272178"/>
              <a:ext cx="4013763" cy="553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Tinian Island, 1945</a:t>
              </a:r>
            </a:p>
          </p:txBody>
        </p:sp>
      </p:grp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C72930B-C292-A733-F893-D95D2D946B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6080" y="4499653"/>
            <a:ext cx="11063798" cy="1521252"/>
          </a:xfrm>
        </p:spPr>
        <p:txBody>
          <a:bodyPr>
            <a:noAutofit/>
          </a:bodyPr>
          <a:lstStyle/>
          <a:p>
            <a:r>
              <a:rPr lang="en-US" sz="1800" dirty="0"/>
              <a:t>Five-Year CPFF Task Order to Support RED HORSE paving and construction activities the “</a:t>
            </a:r>
            <a:r>
              <a:rPr lang="en-US" sz="1800" i="1" dirty="0"/>
              <a:t>Adaptive Rehabilitation of North Field</a:t>
            </a:r>
            <a:r>
              <a:rPr lang="en-US" sz="1800" dirty="0"/>
              <a:t>”</a:t>
            </a:r>
          </a:p>
          <a:p>
            <a:r>
              <a:rPr lang="en-US" sz="1800" dirty="0"/>
              <a:t>630,000+ Tons of Asphalt over Period of Performance</a:t>
            </a:r>
          </a:p>
          <a:p>
            <a:r>
              <a:rPr lang="en-US" sz="1800" dirty="0"/>
              <a:t>Batch Plant, Support Equipment, Aggregate, Bitumen, Logistics</a:t>
            </a:r>
          </a:p>
          <a:p>
            <a:r>
              <a:rPr lang="en-US" sz="1800" dirty="0"/>
              <a:t>Integrated with 513 ERHS Team (Site Clearance &amp; Paving Ops)</a:t>
            </a:r>
          </a:p>
        </p:txBody>
      </p:sp>
    </p:spTree>
    <p:extLst>
      <p:ext uri="{BB962C8B-B14F-4D97-AF65-F5344CB8AC3E}">
        <p14:creationId xmlns:p14="http://schemas.microsoft.com/office/powerpoint/2010/main" val="4098843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/>
        </p:nvSpPr>
        <p:spPr>
          <a:xfrm>
            <a:off x="11527344" y="6541391"/>
            <a:ext cx="334296" cy="316612"/>
          </a:xfrm>
          <a:prstGeom prst="rect">
            <a:avLst/>
          </a:prstGeom>
          <a:pattFill prst="dkDnDiag">
            <a:fgClr>
              <a:srgbClr val="00467F">
                <a:lumMod val="75000"/>
              </a:srgbClr>
            </a:fgClr>
            <a:bgClr>
              <a:srgbClr val="00467F"/>
            </a:bgClr>
          </a:patt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800" b="1" kern="1200" smtClean="0">
                <a:solidFill>
                  <a:schemeClr val="lt1"/>
                </a:solidFill>
                <a:latin typeface="Arial" charset="0"/>
                <a:ea typeface="+mn-ea"/>
                <a:cs typeface="+mn-cs"/>
              </a:defRPr>
            </a:lvl1pPr>
            <a:lvl2pPr marL="456420" algn="ctr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2837" algn="ctr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69256" algn="ctr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5674" algn="ctr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2094" algn="l" defTabSz="912837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38510" algn="l" defTabSz="912837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194931" algn="l" defTabSz="912837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1348" algn="l" defTabSz="912837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12187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D6A9B4-CD6A-4995-84BE-1B7E07DDB767}" type="slidenum">
              <a:rPr kumimoji="0" lang="en-US" sz="1067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12187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067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00DEC663-ACDA-CCF7-9C36-6AE2EEC83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850" y="1535113"/>
            <a:ext cx="10469563" cy="4568825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>
                <a:cs typeface="Calibri" panose="020F0502020204030204" pitchFamily="34" charset="0"/>
              </a:rPr>
              <a:t>AFCAP (Air Force Contract Augmentation Program) - AFCEC</a:t>
            </a:r>
          </a:p>
          <a:p>
            <a:pPr marL="0" indent="0">
              <a:buNone/>
            </a:pPr>
            <a:r>
              <a:rPr lang="en-US" sz="2000" dirty="0">
                <a:cs typeface="Calibri" panose="020F0502020204030204" pitchFamily="34" charset="0"/>
              </a:rPr>
              <a:t>For general questions or non-urgent AFCAP assistance, please fill out the AFCAP assistance form (CAC Enabled Users) </a:t>
            </a:r>
          </a:p>
          <a:p>
            <a:pPr marL="0" indent="0">
              <a:buNone/>
            </a:pPr>
            <a:r>
              <a:rPr lang="en-US" sz="2000" dirty="0">
                <a:cs typeface="Calibri" panose="020F0502020204030204" pitchFamily="34" charset="0"/>
                <a:hlinkClick r:id="rId2"/>
              </a:rPr>
              <a:t>https://usaf.dps.mil/teams/10758/CXAE/Lists/AFCAP%20Assistance%20Library/NewForm.aspx?Source=https%3a//usaf.dps.mil/teams/10758/CXAE/Lists/AFCAP%2520Assistance%2520Library/My%2520View.aspx&amp;RootFolder=</a:t>
            </a:r>
            <a:endParaRPr lang="en-US" sz="2000" dirty="0">
              <a:cs typeface="Calibri" panose="020F0502020204030204" pitchFamily="34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sz="2000" dirty="0">
                <a:cs typeface="Calibri" panose="020F0502020204030204" pitchFamily="34" charset="0"/>
              </a:rPr>
              <a:t>For emergencies or any urgent needs, contact the AFCAP Branch Program Managers (Bill </a:t>
            </a:r>
            <a:r>
              <a:rPr lang="en-US" sz="2000" dirty="0" err="1">
                <a:cs typeface="Calibri" panose="020F0502020204030204" pitchFamily="34" charset="0"/>
              </a:rPr>
              <a:t>Valenti</a:t>
            </a:r>
            <a:r>
              <a:rPr lang="en-US" sz="2000" dirty="0">
                <a:cs typeface="Calibri" panose="020F0502020204030204" pitchFamily="34" charset="0"/>
              </a:rPr>
              <a:t>, Dana Patterson, Bryan Opperman, or Sam Schmidt) at DSN: </a:t>
            </a:r>
            <a:r>
              <a:rPr lang="en-US" sz="2000" b="1" i="1" dirty="0">
                <a:cs typeface="Calibri" panose="020F0502020204030204" pitchFamily="34" charset="0"/>
              </a:rPr>
              <a:t>312-5AFCAP5</a:t>
            </a:r>
            <a:r>
              <a:rPr lang="en-US" sz="2000" dirty="0">
                <a:cs typeface="Calibri" panose="020F0502020204030204" pitchFamily="34" charset="0"/>
              </a:rPr>
              <a:t> (DSN: 312.523.2275) or 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sz="2000" dirty="0">
                <a:cs typeface="Calibri" panose="020F0502020204030204" pitchFamily="34" charset="0"/>
              </a:rPr>
              <a:t>COM: (850) 283-2275. </a:t>
            </a:r>
          </a:p>
          <a:p>
            <a:pPr marL="0" indent="0" algn="l" rtl="0" eaLnBrk="1" fontAlgn="t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US" sz="2000" b="1" i="0" u="none" strike="noStrike" kern="1200" dirty="0">
              <a:effectLst/>
              <a:cs typeface="Calibri" panose="020F0502020204030204" pitchFamily="34" charset="0"/>
            </a:endParaRPr>
          </a:p>
          <a:p>
            <a:pPr marL="0" indent="0" algn="l" rtl="0" eaLnBrk="1" fontAlgn="t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kern="1200" dirty="0">
                <a:effectLst/>
                <a:cs typeface="Calibri" panose="020F0502020204030204" pitchFamily="34" charset="0"/>
              </a:rPr>
              <a:t>FLUOR</a:t>
            </a:r>
            <a:r>
              <a:rPr lang="en-US" sz="2000" b="1" i="0" u="none" strike="noStrike" kern="1200" baseline="0" dirty="0">
                <a:effectLst/>
                <a:cs typeface="Calibri" panose="020F0502020204030204" pitchFamily="34" charset="0"/>
              </a:rPr>
              <a:t>:</a:t>
            </a:r>
            <a:endParaRPr lang="en-US" sz="2000" b="0" i="0" u="none" strike="noStrike" dirty="0">
              <a:effectLst/>
              <a:cs typeface="Calibri" panose="020F0502020204030204" pitchFamily="34" charset="0"/>
            </a:endParaRPr>
          </a:p>
          <a:p>
            <a:pPr marL="0" indent="0" algn="l" rtl="0" eaLnBrk="1" fontAlgn="t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kern="1200" dirty="0">
                <a:effectLst/>
                <a:cs typeface="Calibri" panose="020F0502020204030204" pitchFamily="34" charset="0"/>
              </a:rPr>
              <a:t>Rick Sloop, </a:t>
            </a:r>
            <a:r>
              <a:rPr lang="en-US" sz="2000" b="0" i="0" u="none" strike="noStrike" kern="1200" dirty="0">
                <a:effectLst/>
                <a:cs typeface="Calibri" panose="020F0502020204030204" pitchFamily="34" charset="0"/>
              </a:rPr>
              <a:t>Expeditionary and Logistics Portfolio Manager</a:t>
            </a:r>
            <a:endParaRPr lang="en-US" sz="2000" b="0" i="0" u="none" strike="noStrike" dirty="0">
              <a:effectLst/>
              <a:cs typeface="Calibri" panose="020F0502020204030204" pitchFamily="34" charset="0"/>
            </a:endParaRPr>
          </a:p>
          <a:p>
            <a:pPr marL="0" marR="0" indent="0" algn="l" rtl="0" eaLnBrk="1" fontAlgn="auto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kern="1200" baseline="0" dirty="0">
                <a:effectLst/>
                <a:cs typeface="Calibri" panose="020F0502020204030204" pitchFamily="34" charset="0"/>
              </a:rPr>
              <a:t>501.319.5204/Rick.Sloop@Fluorgov.com </a:t>
            </a:r>
            <a:endParaRPr lang="en-US" sz="2000" b="0" i="0" u="none" strike="noStrike" dirty="0">
              <a:effectLst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000" dirty="0">
              <a:cs typeface="Calibri" panose="020F050202020403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CD21FEC-6E5C-DC06-7B20-6808EAB79ECB}"/>
              </a:ext>
            </a:extLst>
          </p:cNvPr>
          <p:cNvSpPr txBox="1">
            <a:spLocks/>
          </p:cNvSpPr>
          <p:nvPr/>
        </p:nvSpPr>
        <p:spPr bwMode="white">
          <a:xfrm>
            <a:off x="622012" y="357811"/>
            <a:ext cx="7905750" cy="75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defTabSz="1001578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4000" b="0">
                <a:solidFill>
                  <a:schemeClr val="tx2"/>
                </a:solidFill>
                <a:effectLst/>
                <a:latin typeface="Calibri" panose="020F0502020204030204" pitchFamily="34" charset="0"/>
                <a:ea typeface="+mj-ea"/>
                <a:cs typeface="+mj-cs"/>
              </a:defRPr>
            </a:lvl1pPr>
            <a:lvl2pPr algn="l" defTabSz="1001578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467" b="1">
                <a:solidFill>
                  <a:schemeClr val="tx2"/>
                </a:solidFill>
                <a:latin typeface="Arial" charset="0"/>
              </a:defRPr>
            </a:lvl2pPr>
            <a:lvl3pPr algn="l" defTabSz="1001578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467" b="1">
                <a:solidFill>
                  <a:schemeClr val="tx2"/>
                </a:solidFill>
                <a:latin typeface="Arial" charset="0"/>
              </a:defRPr>
            </a:lvl3pPr>
            <a:lvl4pPr algn="l" defTabSz="1001578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467" b="1">
                <a:solidFill>
                  <a:schemeClr val="tx2"/>
                </a:solidFill>
                <a:latin typeface="Arial" charset="0"/>
              </a:defRPr>
            </a:lvl4pPr>
            <a:lvl5pPr algn="l" defTabSz="1001578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467" b="1">
                <a:solidFill>
                  <a:schemeClr val="tx2"/>
                </a:solidFill>
                <a:latin typeface="Arial" charset="0"/>
              </a:defRPr>
            </a:lvl5pPr>
            <a:lvl6pPr marL="449275" algn="l" defTabSz="1001578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467" b="1">
                <a:solidFill>
                  <a:schemeClr val="tx2"/>
                </a:solidFill>
                <a:latin typeface="Arial" charset="0"/>
              </a:defRPr>
            </a:lvl6pPr>
            <a:lvl7pPr marL="898588" algn="l" defTabSz="1001578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467" b="1">
                <a:solidFill>
                  <a:schemeClr val="tx2"/>
                </a:solidFill>
                <a:latin typeface="Arial" charset="0"/>
              </a:defRPr>
            </a:lvl7pPr>
            <a:lvl8pPr marL="1347884" algn="l" defTabSz="1001578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467" b="1">
                <a:solidFill>
                  <a:schemeClr val="tx2"/>
                </a:solidFill>
                <a:latin typeface="Arial" charset="0"/>
              </a:defRPr>
            </a:lvl8pPr>
            <a:lvl9pPr marL="1797159" algn="l" defTabSz="1001578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467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kern="0" dirty="0"/>
              <a:t>Points of Contact</a:t>
            </a:r>
          </a:p>
        </p:txBody>
      </p:sp>
    </p:spTree>
    <p:extLst>
      <p:ext uri="{BB962C8B-B14F-4D97-AF65-F5344CB8AC3E}">
        <p14:creationId xmlns:p14="http://schemas.microsoft.com/office/powerpoint/2010/main" val="2974611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7632" y="95631"/>
            <a:ext cx="10957992" cy="1242204"/>
          </a:xfrm>
        </p:spPr>
        <p:txBody>
          <a:bodyPr/>
          <a:lstStyle/>
          <a:p>
            <a:r>
              <a:rPr lang="en-US" dirty="0">
                <a:cs typeface="Arial" panose="020B0604020202020204" pitchFamily="34" charset="0"/>
              </a:rPr>
              <a:t>Challenges</a:t>
            </a: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527344" y="6541391"/>
            <a:ext cx="334296" cy="316612"/>
          </a:xfrm>
          <a:prstGeom prst="rect">
            <a:avLst/>
          </a:prstGeom>
          <a:pattFill prst="dkDnDiag">
            <a:fgClr>
              <a:srgbClr val="00467F">
                <a:lumMod val="75000"/>
              </a:srgbClr>
            </a:fgClr>
            <a:bgClr>
              <a:srgbClr val="00467F"/>
            </a:bgClr>
          </a:patt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800" b="1" kern="1200" smtClean="0">
                <a:solidFill>
                  <a:schemeClr val="lt1"/>
                </a:solidFill>
                <a:latin typeface="Arial" charset="0"/>
                <a:ea typeface="+mn-ea"/>
                <a:cs typeface="+mn-cs"/>
              </a:defRPr>
            </a:lvl1pPr>
            <a:lvl2pPr marL="456420" algn="ctr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2837" algn="ctr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69256" algn="ctr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5674" algn="ctr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2094" algn="l" defTabSz="912837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38510" algn="l" defTabSz="912837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194931" algn="l" defTabSz="912837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1348" algn="l" defTabSz="912837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12187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D6A9B4-CD6A-4995-84BE-1B7E07DDB767}" type="slidenum">
              <a:rPr kumimoji="0" lang="en-US" sz="1067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12187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067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C72930B-C292-A733-F893-D95D2D946B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6445" y="1657735"/>
            <a:ext cx="11063798" cy="1521252"/>
          </a:xfrm>
        </p:spPr>
        <p:txBody>
          <a:bodyPr>
            <a:noAutofit/>
          </a:bodyPr>
          <a:lstStyle/>
          <a:p>
            <a:r>
              <a:rPr lang="en-US" sz="1800" dirty="0"/>
              <a:t>Local Governance – communication, processes, requirements</a:t>
            </a:r>
          </a:p>
          <a:p>
            <a:r>
              <a:rPr lang="en-US" sz="1800" dirty="0"/>
              <a:t>Environmental and Biosecurity Requirements</a:t>
            </a:r>
          </a:p>
          <a:p>
            <a:r>
              <a:rPr lang="en-US" sz="1800" dirty="0"/>
              <a:t>Unexploded Ordnance</a:t>
            </a:r>
          </a:p>
          <a:p>
            <a:r>
              <a:rPr lang="en-US" sz="1800" dirty="0"/>
              <a:t>Treaties in Force – VISA, Business Registrations, Taxes, Vehicle Registration, Criminal Jurisdiction, etc.</a:t>
            </a:r>
          </a:p>
          <a:p>
            <a:r>
              <a:rPr lang="en-US" sz="1800" dirty="0"/>
              <a:t>Permitting</a:t>
            </a:r>
          </a:p>
          <a:p>
            <a:r>
              <a:rPr lang="en-US" sz="1800" dirty="0"/>
              <a:t>Access – </a:t>
            </a:r>
          </a:p>
          <a:p>
            <a:pPr lvl="1"/>
            <a:r>
              <a:rPr lang="en-US" sz="1800" dirty="0"/>
              <a:t>seaport/airport limitations</a:t>
            </a:r>
          </a:p>
          <a:p>
            <a:pPr lvl="1"/>
            <a:r>
              <a:rPr lang="en-US" sz="1800" dirty="0"/>
              <a:t>Transportation – US Flag vessels - availability and capability</a:t>
            </a:r>
          </a:p>
          <a:p>
            <a:r>
              <a:rPr lang="en-US" sz="1800" dirty="0"/>
              <a:t>Operating Environment – </a:t>
            </a:r>
          </a:p>
          <a:p>
            <a:pPr lvl="1"/>
            <a:r>
              <a:rPr lang="en-US" sz="1534" dirty="0"/>
              <a:t>Weather impacts – rain, jungle growth, humidity, rust/corrosion</a:t>
            </a:r>
          </a:p>
          <a:p>
            <a:pPr lvl="1"/>
            <a:r>
              <a:rPr lang="en-US" sz="1534" dirty="0"/>
              <a:t>Road networks</a:t>
            </a:r>
          </a:p>
          <a:p>
            <a:pPr lvl="1"/>
            <a:r>
              <a:rPr lang="en-US" sz="1534" dirty="0"/>
              <a:t>Austere – Time, distance, and availability of materials, work force, support requirements, etc.</a:t>
            </a:r>
          </a:p>
        </p:txBody>
      </p:sp>
    </p:spTree>
    <p:extLst>
      <p:ext uri="{BB962C8B-B14F-4D97-AF65-F5344CB8AC3E}">
        <p14:creationId xmlns:p14="http://schemas.microsoft.com/office/powerpoint/2010/main" val="427047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32_blank">
  <a:themeElements>
    <a:clrScheme name="">
      <a:dk1>
        <a:srgbClr val="000000"/>
      </a:dk1>
      <a:lt1>
        <a:srgbClr val="FFFFFF"/>
      </a:lt1>
      <a:dk2>
        <a:srgbClr val="FFFFFF"/>
      </a:dk2>
      <a:lt2>
        <a:srgbClr val="004684"/>
      </a:lt2>
      <a:accent1>
        <a:srgbClr val="0092DD"/>
      </a:accent1>
      <a:accent2>
        <a:srgbClr val="009E60"/>
      </a:accent2>
      <a:accent3>
        <a:srgbClr val="FFFFFF"/>
      </a:accent3>
      <a:accent4>
        <a:srgbClr val="000000"/>
      </a:accent4>
      <a:accent5>
        <a:srgbClr val="AAC7EB"/>
      </a:accent5>
      <a:accent6>
        <a:srgbClr val="008F56"/>
      </a:accent6>
      <a:hlink>
        <a:srgbClr val="9933FF"/>
      </a:hlink>
      <a:folHlink>
        <a:srgbClr val="EEB211"/>
      </a:folHlink>
    </a:clrScheme>
    <a:fontScheme name="GV2007079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r" defTabSz="101917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rgbClr val="B2B2B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r" defTabSz="101917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rgbClr val="B2B2B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GV20070792 1">
        <a:dk1>
          <a:srgbClr val="003366"/>
        </a:dk1>
        <a:lt1>
          <a:srgbClr val="FFFFFF"/>
        </a:lt1>
        <a:dk2>
          <a:srgbClr val="3399FF"/>
        </a:dk2>
        <a:lt2>
          <a:srgbClr val="003366"/>
        </a:lt2>
        <a:accent1>
          <a:srgbClr val="3399FF"/>
        </a:accent1>
        <a:accent2>
          <a:srgbClr val="339933"/>
        </a:accent2>
        <a:accent3>
          <a:srgbClr val="FFFFFF"/>
        </a:accent3>
        <a:accent4>
          <a:srgbClr val="002A56"/>
        </a:accent4>
        <a:accent5>
          <a:srgbClr val="ADCAFF"/>
        </a:accent5>
        <a:accent6>
          <a:srgbClr val="2D8A2D"/>
        </a:accent6>
        <a:hlink>
          <a:srgbClr val="9933FF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V20070792 2">
        <a:dk1>
          <a:srgbClr val="003366"/>
        </a:dk1>
        <a:lt1>
          <a:srgbClr val="FFFFFF"/>
        </a:lt1>
        <a:dk2>
          <a:srgbClr val="339933"/>
        </a:dk2>
        <a:lt2>
          <a:srgbClr val="003366"/>
        </a:lt2>
        <a:accent1>
          <a:srgbClr val="339933"/>
        </a:accent1>
        <a:accent2>
          <a:srgbClr val="3399FF"/>
        </a:accent2>
        <a:accent3>
          <a:srgbClr val="FFFFFF"/>
        </a:accent3>
        <a:accent4>
          <a:srgbClr val="002A56"/>
        </a:accent4>
        <a:accent5>
          <a:srgbClr val="ADCAAD"/>
        </a:accent5>
        <a:accent6>
          <a:srgbClr val="2D8AE7"/>
        </a:accent6>
        <a:hlink>
          <a:srgbClr val="9900FF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V20070792 3">
        <a:dk1>
          <a:srgbClr val="003366"/>
        </a:dk1>
        <a:lt1>
          <a:srgbClr val="FFFFFF"/>
        </a:lt1>
        <a:dk2>
          <a:srgbClr val="9900FF"/>
        </a:dk2>
        <a:lt2>
          <a:srgbClr val="003366"/>
        </a:lt2>
        <a:accent1>
          <a:srgbClr val="9900FF"/>
        </a:accent1>
        <a:accent2>
          <a:srgbClr val="3399FF"/>
        </a:accent2>
        <a:accent3>
          <a:srgbClr val="FFFFFF"/>
        </a:accent3>
        <a:accent4>
          <a:srgbClr val="002A56"/>
        </a:accent4>
        <a:accent5>
          <a:srgbClr val="CAAAFF"/>
        </a:accent5>
        <a:accent6>
          <a:srgbClr val="2D8AE7"/>
        </a:accent6>
        <a:hlink>
          <a:srgbClr val="339933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V20070792 4">
        <a:dk1>
          <a:srgbClr val="003366"/>
        </a:dk1>
        <a:lt1>
          <a:srgbClr val="FFFFFF"/>
        </a:lt1>
        <a:dk2>
          <a:srgbClr val="FF9900"/>
        </a:dk2>
        <a:lt2>
          <a:srgbClr val="003366"/>
        </a:lt2>
        <a:accent1>
          <a:srgbClr val="FF9900"/>
        </a:accent1>
        <a:accent2>
          <a:srgbClr val="3399FF"/>
        </a:accent2>
        <a:accent3>
          <a:srgbClr val="FFFFFF"/>
        </a:accent3>
        <a:accent4>
          <a:srgbClr val="002A56"/>
        </a:accent4>
        <a:accent5>
          <a:srgbClr val="FFCAAA"/>
        </a:accent5>
        <a:accent6>
          <a:srgbClr val="2D8AE7"/>
        </a:accent6>
        <a:hlink>
          <a:srgbClr val="339933"/>
        </a:hlink>
        <a:folHlink>
          <a:srgbClr val="99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V20070792 5">
        <a:dk1>
          <a:srgbClr val="000000"/>
        </a:dk1>
        <a:lt1>
          <a:srgbClr val="FFFFFF"/>
        </a:lt1>
        <a:dk2>
          <a:srgbClr val="3399FF"/>
        </a:dk2>
        <a:lt2>
          <a:srgbClr val="333399"/>
        </a:lt2>
        <a:accent1>
          <a:srgbClr val="3399FF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2D8A2D"/>
        </a:accent6>
        <a:hlink>
          <a:srgbClr val="9933FF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V20070792 6">
        <a:dk1>
          <a:srgbClr val="000000"/>
        </a:dk1>
        <a:lt1>
          <a:srgbClr val="FFFFFF"/>
        </a:lt1>
        <a:dk2>
          <a:srgbClr val="339933"/>
        </a:dk2>
        <a:lt2>
          <a:srgbClr val="333399"/>
        </a:lt2>
        <a:accent1>
          <a:srgbClr val="339933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DCAAD"/>
        </a:accent5>
        <a:accent6>
          <a:srgbClr val="2D8AE7"/>
        </a:accent6>
        <a:hlink>
          <a:srgbClr val="9900FF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V20070792 7">
        <a:dk1>
          <a:srgbClr val="000000"/>
        </a:dk1>
        <a:lt1>
          <a:srgbClr val="FFFFFF"/>
        </a:lt1>
        <a:dk2>
          <a:srgbClr val="9900FF"/>
        </a:dk2>
        <a:lt2>
          <a:srgbClr val="333399"/>
        </a:lt2>
        <a:accent1>
          <a:srgbClr val="9900FF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CAAAFF"/>
        </a:accent5>
        <a:accent6>
          <a:srgbClr val="2D8AE7"/>
        </a:accent6>
        <a:hlink>
          <a:srgbClr val="339933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V20070792 8">
        <a:dk1>
          <a:srgbClr val="000000"/>
        </a:dk1>
        <a:lt1>
          <a:srgbClr val="FFFFFF"/>
        </a:lt1>
        <a:dk2>
          <a:srgbClr val="FF9900"/>
        </a:dk2>
        <a:lt2>
          <a:srgbClr val="333399"/>
        </a:lt2>
        <a:accent1>
          <a:srgbClr val="FF9900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2D8AE7"/>
        </a:accent6>
        <a:hlink>
          <a:srgbClr val="339933"/>
        </a:hlink>
        <a:folHlink>
          <a:srgbClr val="99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V20070792 9">
        <a:dk1>
          <a:srgbClr val="000000"/>
        </a:dk1>
        <a:lt1>
          <a:srgbClr val="FFFFFF"/>
        </a:lt1>
        <a:dk2>
          <a:srgbClr val="800080"/>
        </a:dk2>
        <a:lt2>
          <a:srgbClr val="333399"/>
        </a:lt2>
        <a:accent1>
          <a:srgbClr val="800080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C0AAC0"/>
        </a:accent5>
        <a:accent6>
          <a:srgbClr val="2D8AE7"/>
        </a:accent6>
        <a:hlink>
          <a:srgbClr val="339933"/>
        </a:hlink>
        <a:folHlink>
          <a:srgbClr val="99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V20070792 10">
        <a:dk1>
          <a:srgbClr val="000000"/>
        </a:dk1>
        <a:lt1>
          <a:srgbClr val="FFFFFF"/>
        </a:lt1>
        <a:dk2>
          <a:srgbClr val="CC6600"/>
        </a:dk2>
        <a:lt2>
          <a:srgbClr val="333399"/>
        </a:lt2>
        <a:accent1>
          <a:srgbClr val="CC6600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E2B8AA"/>
        </a:accent5>
        <a:accent6>
          <a:srgbClr val="2D8AE7"/>
        </a:accent6>
        <a:hlink>
          <a:srgbClr val="339933"/>
        </a:hlink>
        <a:folHlink>
          <a:srgbClr val="99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V20070792 11">
        <a:dk1>
          <a:srgbClr val="003366"/>
        </a:dk1>
        <a:lt1>
          <a:srgbClr val="FFFFFF"/>
        </a:lt1>
        <a:dk2>
          <a:srgbClr val="3399FF"/>
        </a:dk2>
        <a:lt2>
          <a:srgbClr val="000000"/>
        </a:lt2>
        <a:accent1>
          <a:srgbClr val="3399FF"/>
        </a:accent1>
        <a:accent2>
          <a:srgbClr val="339933"/>
        </a:accent2>
        <a:accent3>
          <a:srgbClr val="FFFFFF"/>
        </a:accent3>
        <a:accent4>
          <a:srgbClr val="002A56"/>
        </a:accent4>
        <a:accent5>
          <a:srgbClr val="ADCAFF"/>
        </a:accent5>
        <a:accent6>
          <a:srgbClr val="2D8A2D"/>
        </a:accent6>
        <a:hlink>
          <a:srgbClr val="9933FF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V20070792 12">
        <a:dk1>
          <a:srgbClr val="003366"/>
        </a:dk1>
        <a:lt1>
          <a:srgbClr val="FFFFFF"/>
        </a:lt1>
        <a:dk2>
          <a:srgbClr val="336699"/>
        </a:dk2>
        <a:lt2>
          <a:srgbClr val="000000"/>
        </a:lt2>
        <a:accent1>
          <a:srgbClr val="3399FF"/>
        </a:accent1>
        <a:accent2>
          <a:srgbClr val="339933"/>
        </a:accent2>
        <a:accent3>
          <a:srgbClr val="FFFFFF"/>
        </a:accent3>
        <a:accent4>
          <a:srgbClr val="002A56"/>
        </a:accent4>
        <a:accent5>
          <a:srgbClr val="ADCAFF"/>
        </a:accent5>
        <a:accent6>
          <a:srgbClr val="2D8A2D"/>
        </a:accent6>
        <a:hlink>
          <a:srgbClr val="9933FF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V20070792 13">
        <a:dk1>
          <a:srgbClr val="003366"/>
        </a:dk1>
        <a:lt1>
          <a:srgbClr val="FFFFFF"/>
        </a:lt1>
        <a:dk2>
          <a:srgbClr val="336699"/>
        </a:dk2>
        <a:lt2>
          <a:srgbClr val="000000"/>
        </a:lt2>
        <a:accent1>
          <a:srgbClr val="3399FF"/>
        </a:accent1>
        <a:accent2>
          <a:srgbClr val="009E60"/>
        </a:accent2>
        <a:accent3>
          <a:srgbClr val="FFFFFF"/>
        </a:accent3>
        <a:accent4>
          <a:srgbClr val="002A56"/>
        </a:accent4>
        <a:accent5>
          <a:srgbClr val="ADCAFF"/>
        </a:accent5>
        <a:accent6>
          <a:srgbClr val="008F56"/>
        </a:accent6>
        <a:hlink>
          <a:srgbClr val="9933FF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V20070792 14">
        <a:dk1>
          <a:srgbClr val="003366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009E6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008F56"/>
        </a:accent6>
        <a:hlink>
          <a:srgbClr val="9933FF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V20070792 15">
        <a:dk1>
          <a:srgbClr val="003366"/>
        </a:dk1>
        <a:lt1>
          <a:srgbClr val="FFFFFF"/>
        </a:lt1>
        <a:dk2>
          <a:srgbClr val="004584"/>
        </a:dk2>
        <a:lt2>
          <a:srgbClr val="FFFFFF"/>
        </a:lt2>
        <a:accent1>
          <a:srgbClr val="3399FF"/>
        </a:accent1>
        <a:accent2>
          <a:srgbClr val="009E60"/>
        </a:accent2>
        <a:accent3>
          <a:srgbClr val="AAB0C2"/>
        </a:accent3>
        <a:accent4>
          <a:srgbClr val="DADADA"/>
        </a:accent4>
        <a:accent5>
          <a:srgbClr val="ADCAFF"/>
        </a:accent5>
        <a:accent6>
          <a:srgbClr val="008F56"/>
        </a:accent6>
        <a:hlink>
          <a:srgbClr val="9933FF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V20070792 16">
        <a:dk1>
          <a:srgbClr val="000000"/>
        </a:dk1>
        <a:lt1>
          <a:srgbClr val="FFFFFF"/>
        </a:lt1>
        <a:dk2>
          <a:srgbClr val="FFFFFF"/>
        </a:dk2>
        <a:lt2>
          <a:srgbClr val="003366"/>
        </a:lt2>
        <a:accent1>
          <a:srgbClr val="0092DD"/>
        </a:accent1>
        <a:accent2>
          <a:srgbClr val="009E60"/>
        </a:accent2>
        <a:accent3>
          <a:srgbClr val="FFFFFF"/>
        </a:accent3>
        <a:accent4>
          <a:srgbClr val="000000"/>
        </a:accent4>
        <a:accent5>
          <a:srgbClr val="AAC7EB"/>
        </a:accent5>
        <a:accent6>
          <a:srgbClr val="008F56"/>
        </a:accent6>
        <a:hlink>
          <a:srgbClr val="9933FF"/>
        </a:hlink>
        <a:folHlink>
          <a:srgbClr val="EEB21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07B68B4C145945BDE9D5D15D638166" ma:contentTypeVersion="21" ma:contentTypeDescription="Create a new document." ma:contentTypeScope="" ma:versionID="0efef0e0ec0d89f18b3e122b2f3dcd20">
  <xsd:schema xmlns:xsd="http://www.w3.org/2001/XMLSchema" xmlns:xs="http://www.w3.org/2001/XMLSchema" xmlns:p="http://schemas.microsoft.com/office/2006/metadata/properties" xmlns:ns2="4b008148-700b-4567-a579-5fa1d54c2a18" xmlns:ns3="a0cdd93a-9664-4730-ab82-d5836074b4f6" targetNamespace="http://schemas.microsoft.com/office/2006/metadata/properties" ma:root="true" ma:fieldsID="a92daf6e380d61bee78d3957f84aa44d" ns2:_="" ns3:_="">
    <xsd:import namespace="4b008148-700b-4567-a579-5fa1d54c2a18"/>
    <xsd:import namespace="a0cdd93a-9664-4730-ab82-d5836074b4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SearchProperties" minOccurs="0"/>
                <xsd:element ref="ns2:https_x003a__x002f__x002f_isoa_x002e_sharepoint_x002e_com_x002f__x003a_f_x003a__x002f_s_x002f_ISOAEvents_x002f_EiFeGr1Fz_dDqSa8EIQWLPQBm4f1MxY_8Lmf6s7uOfWIlQ" minOccurs="0"/>
                <xsd:element ref="ns2:MediaServiceObjectDetectorVersions" minOccurs="0"/>
                <xsd:element ref="ns2:Document_x0020_Tyo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008148-700b-4567-a579-5fa1d54c2a1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b022c7aa-2779-4a57-9446-b39d9b4baef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https_x003a__x002f__x002f_isoa_x002e_sharepoint_x002e_com_x002f__x003a_f_x003a__x002f_s_x002f_ISOAEvents_x002f_EiFeGr1Fz_dDqSa8EIQWLPQBm4f1MxY_8Lmf6s7uOfWIlQ" ma:index="25" nillable="true" ma:displayName="https://isoa.sharepoint.com/:f:/s/ISOAEvents/EiFeGr1Fz_dDqSa8EIQWLPQBm4f1MxY_8Lmf6s7uOfWIlQ" ma:description="Link to Austability Logos, Video, Boilerplate text, etc. for Sponsorship packages." ma:format="Hyperlink" ma:internalName="https_x003a__x002f__x002f_isoa_x002e_sharepoint_x002e_com_x002f__x003a_f_x003a__x002f_s_x002f_ISOAEvents_x002f_EiFeGr1Fz_dDqSa8EIQWLPQBm4f1MxY_8Lmf6s7uOfWIlQ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Document_x0020_Tyoe" ma:index="27" nillable="true" ma:displayName="Document Tyoe" ma:default="Enter Choice #1" ma:format="Dropdown" ma:internalName="Document_x0020_Tyoe">
      <xsd:simpleType>
        <xsd:restriction base="dms:Choice">
          <xsd:enumeration value="Enter Choice #1"/>
          <xsd:enumeration value="Enter Choice #2"/>
          <xsd:enumeration value="Enter Choice #3"/>
        </xsd:restriction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dd93a-9664-4730-ab82-d5836074b4f6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ffd9f9-ba16-44b4-aee2-273c2788ee44}" ma:internalName="TaxCatchAll" ma:showField="CatchAllData" ma:web="a0cdd93a-9664-4730-ab82-d5836074b4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ttps_x003a__x002f__x002f_isoa_x002e_sharepoint_x002e_com_x002f__x003a_f_x003a__x002f_s_x002f_ISOAEvents_x002f_EiFeGr1Fz_dDqSa8EIQWLPQBm4f1MxY_8Lmf6s7uOfWIlQ xmlns="4b008148-700b-4567-a579-5fa1d54c2a18">
      <Url xsi:nil="true"/>
      <Description xsi:nil="true"/>
    </https_x003a__x002f__x002f_isoa_x002e_sharepoint_x002e_com_x002f__x003a_f_x003a__x002f_s_x002f_ISOAEvents_x002f_EiFeGr1Fz_dDqSa8EIQWLPQBm4f1MxY_8Lmf6s7uOfWIlQ>
    <Document_x0020_Tyoe xmlns="4b008148-700b-4567-a579-5fa1d54c2a18">Enter Choice #1</Document_x0020_Tyoe>
    <TaxCatchAll xmlns="a0cdd93a-9664-4730-ab82-d5836074b4f6" xsi:nil="true"/>
    <lcf76f155ced4ddcb4097134ff3c332f xmlns="4b008148-700b-4567-a579-5fa1d54c2a1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232EBCC-5680-4D7D-B1DD-1DD226D20736}"/>
</file>

<file path=customXml/itemProps2.xml><?xml version="1.0" encoding="utf-8"?>
<ds:datastoreItem xmlns:ds="http://schemas.openxmlformats.org/officeDocument/2006/customXml" ds:itemID="{08B15706-7E9C-4A99-86AA-1CB44C39B977}"/>
</file>

<file path=customXml/itemProps3.xml><?xml version="1.0" encoding="utf-8"?>
<ds:datastoreItem xmlns:ds="http://schemas.openxmlformats.org/officeDocument/2006/customXml" ds:itemID="{60D489CD-74B5-451F-96E1-105B66B598BB}"/>
</file>

<file path=docMetadata/LabelInfo.xml><?xml version="1.0" encoding="utf-8"?>
<clbl:labelList xmlns:clbl="http://schemas.microsoft.com/office/2020/mipLabelMetadata">
  <clbl:label id="{3b17afdc-1639-4c16-803b-66671fba3b73}" enabled="1" method="Privileged" siteId="{9e52d672-a711-4a65-ad96-286a3703d96e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479</Words>
  <Application>Microsoft Office PowerPoint</Application>
  <PresentationFormat>Widescreen</PresentationFormat>
  <Paragraphs>44</Paragraphs>
  <Slides>5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Times New Roman</vt:lpstr>
      <vt:lpstr>Wingdings 3</vt:lpstr>
      <vt:lpstr>32_blank</vt:lpstr>
      <vt:lpstr>Air Force Contract Augmentation Program (AFCAP V)</vt:lpstr>
      <vt:lpstr>Past Projects</vt:lpstr>
      <vt:lpstr>Current Project</vt:lpstr>
      <vt:lpstr>PowerPoint Presentation</vt:lpstr>
      <vt:lpstr>Challenges</vt:lpstr>
    </vt:vector>
  </TitlesOfParts>
  <Company>Mission Solutions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Kate Scanlon</dc:creator>
  <cp:lastModifiedBy>David Preston</cp:lastModifiedBy>
  <cp:revision>6</cp:revision>
  <dcterms:created xsi:type="dcterms:W3CDTF">2025-05-09T20:00:40Z</dcterms:created>
  <dcterms:modified xsi:type="dcterms:W3CDTF">2025-05-13T15:37:22Z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0x0101006907B68B4C145945BDE9D5D15D638166</vt:lpwstr>
  </property>
</Properties>
</file>