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handoutMasterIdLst>
    <p:handoutMasterId r:id="rId11"/>
  </p:handoutMasterIdLst>
  <p:sldIdLst>
    <p:sldId id="2147481391" r:id="rId5"/>
    <p:sldId id="2147481392" r:id="rId6"/>
    <p:sldId id="2147481393" r:id="rId7"/>
    <p:sldId id="2147481394" r:id="rId8"/>
    <p:sldId id="214748139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3" pos="408" userDrawn="1">
          <p15:clr>
            <a:srgbClr val="A4A3A4"/>
          </p15:clr>
        </p15:guide>
        <p15:guide id="14"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6B771A-1B42-08E1-0841-81F88811E1C0}" name="Santos, Roela" initials="SR" userId="S::roela.santos@amentum.com::4af26a2a-4e8a-4061-b757-dc9a29149730" providerId="AD"/>
  <p188:author id="{C6DA9380-792E-BFE3-7B03-5A76BA17D557}" name="Tan, Donna" initials="DT" userId="S::Donna.Tan@amentum.com::9b9ef1ea-9a7d-4d0a-afb1-f1c7090e013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6A38"/>
    <a:srgbClr val="53575A"/>
    <a:srgbClr val="000000"/>
    <a:srgbClr val="ED1C24"/>
    <a:srgbClr val="EEF0F1"/>
    <a:srgbClr val="39B54A"/>
    <a:srgbClr val="F26621"/>
    <a:srgbClr val="804099"/>
    <a:srgbClr val="FFDE17"/>
    <a:srgbClr val="1E2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1D38F0-FFE6-423F-B494-3C691D5DC396}" v="2" dt="2025-05-09T13:21:33.0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pos="408"/>
        <p:guide orient="horz" pos="2160"/>
      </p:guideLst>
    </p:cSldViewPr>
  </p:slideViewPr>
  <p:notesTextViewPr>
    <p:cViewPr>
      <p:scale>
        <a:sx n="1" d="1"/>
        <a:sy n="1" d="1"/>
      </p:scale>
      <p:origin x="0" y="0"/>
    </p:cViewPr>
  </p:notesTextViewPr>
  <p:sorterViewPr>
    <p:cViewPr>
      <p:scale>
        <a:sx n="100" d="100"/>
        <a:sy n="100" d="100"/>
      </p:scale>
      <p:origin x="0" y="-182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2300A5-D1F1-45AA-A0D9-5D3B2D06AE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1B602721-9D9F-4A82-9F4C-612F6FC823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1071B5B-8BEB-45C5-8315-6954DA8AF3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5E9C5C-A9BE-4459-982A-3DFABFA62011}" type="slidenum">
              <a:rPr lang="en-US" smtClean="0"/>
              <a:t>‹#›</a:t>
            </a:fld>
            <a:endParaRPr lang="en-US"/>
          </a:p>
        </p:txBody>
      </p:sp>
    </p:spTree>
    <p:extLst>
      <p:ext uri="{BB962C8B-B14F-4D97-AF65-F5344CB8AC3E}">
        <p14:creationId xmlns:p14="http://schemas.microsoft.com/office/powerpoint/2010/main" val="2164236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21BA10-20A0-4827-A5F4-67C41B4DEBF9}"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53D395-65E7-4A20-8814-E489751180E8}" type="slidenum">
              <a:rPr lang="en-US" smtClean="0"/>
              <a:t>‹#›</a:t>
            </a:fld>
            <a:endParaRPr lang="en-US"/>
          </a:p>
        </p:txBody>
      </p:sp>
    </p:spTree>
    <p:extLst>
      <p:ext uri="{BB962C8B-B14F-4D97-AF65-F5344CB8AC3E}">
        <p14:creationId xmlns:p14="http://schemas.microsoft.com/office/powerpoint/2010/main" val="464292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541020" y="2983397"/>
            <a:ext cx="9378589" cy="1327345"/>
          </a:xfrm>
        </p:spPr>
        <p:txBody>
          <a:bodyPr anchor="b">
            <a:normAutofit/>
          </a:bodyPr>
          <a:lstStyle>
            <a:lvl1pPr algn="l">
              <a:defRPr sz="4800" b="1">
                <a:solidFill>
                  <a:srgbClr val="53575A"/>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541020" y="4344520"/>
            <a:ext cx="9378589" cy="457201"/>
          </a:xfrm>
        </p:spPr>
        <p:txBody>
          <a:bodyPr/>
          <a:lstStyle>
            <a:lvl1pPr marL="0" indent="0" algn="l">
              <a:buNone/>
              <a:defRPr sz="2400">
                <a:solidFill>
                  <a:srgbClr val="53575A"/>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4" name="Straight Connector 13">
            <a:extLst>
              <a:ext uri="{FF2B5EF4-FFF2-40B4-BE49-F238E27FC236}">
                <a16:creationId xmlns:a16="http://schemas.microsoft.com/office/drawing/2014/main" id="{D57DC26A-6396-474D-AA29-3AF98B6080D3}"/>
              </a:ext>
            </a:extLst>
          </p:cNvPr>
          <p:cNvCxnSpPr>
            <a:cxnSpLocks/>
          </p:cNvCxnSpPr>
          <p:nvPr userDrawn="1"/>
        </p:nvCxnSpPr>
        <p:spPr>
          <a:xfrm>
            <a:off x="541020" y="2621802"/>
            <a:ext cx="138190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541020" y="4835499"/>
            <a:ext cx="9378588" cy="200958"/>
          </a:xfrm>
        </p:spPr>
        <p:txBody>
          <a:bodyPr anchor="ctr">
            <a:normAutofit/>
          </a:bodyPr>
          <a:lstStyle>
            <a:lvl1pPr marL="0" indent="0">
              <a:buNone/>
              <a:defRPr sz="1000" b="1">
                <a:solidFill>
                  <a:srgbClr val="39B54A"/>
                </a:solidFill>
                <a:latin typeface="Trade Gothic Next" panose="020B0503040303020004" pitchFamily="34" charset="0"/>
              </a:defRPr>
            </a:lvl1pPr>
          </a:lstStyle>
          <a:p>
            <a:pPr lvl="0"/>
            <a:r>
              <a:rPr lang="en-US"/>
              <a:t>Click to edit Master text styles</a:t>
            </a:r>
          </a:p>
        </p:txBody>
      </p:sp>
      <p:pic>
        <p:nvPicPr>
          <p:cNvPr id="4" name="Picture 3">
            <a:extLst>
              <a:ext uri="{FF2B5EF4-FFF2-40B4-BE49-F238E27FC236}">
                <a16:creationId xmlns:a16="http://schemas.microsoft.com/office/drawing/2014/main" id="{C5C494F1-CF21-FF0F-6DB8-BCFEE3E7D3C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5133" y="323025"/>
            <a:ext cx="3743184" cy="2321774"/>
          </a:xfrm>
          <a:prstGeom prst="rect">
            <a:avLst/>
          </a:prstGeom>
        </p:spPr>
      </p:pic>
      <p:sp>
        <p:nvSpPr>
          <p:cNvPr id="6" name="TextBox 5">
            <a:extLst>
              <a:ext uri="{FF2B5EF4-FFF2-40B4-BE49-F238E27FC236}">
                <a16:creationId xmlns:a16="http://schemas.microsoft.com/office/drawing/2014/main" id="{392CC8D8-B754-6AD7-8908-7EF1F9C4117B}"/>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accent4"/>
                </a:solidFill>
              </a:rPr>
              <a:t>AMENTUM PROPRIETARY</a:t>
            </a:r>
          </a:p>
        </p:txBody>
      </p:sp>
    </p:spTree>
    <p:extLst>
      <p:ext uri="{BB962C8B-B14F-4D97-AF65-F5344CB8AC3E}">
        <p14:creationId xmlns:p14="http://schemas.microsoft.com/office/powerpoint/2010/main" val="3601218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bg>
      <p:bgPr>
        <a:solidFill>
          <a:srgbClr val="EEF0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541020" y="2983397"/>
            <a:ext cx="9378589" cy="1327345"/>
          </a:xfrm>
        </p:spPr>
        <p:txBody>
          <a:bodyPr anchor="b">
            <a:normAutofit/>
          </a:bodyPr>
          <a:lstStyle>
            <a:lvl1pPr algn="l">
              <a:defRPr sz="4800" b="1">
                <a:solidFill>
                  <a:srgbClr val="53575A"/>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541020" y="4344520"/>
            <a:ext cx="9378589" cy="457201"/>
          </a:xfrm>
        </p:spPr>
        <p:txBody>
          <a:bodyPr/>
          <a:lstStyle>
            <a:lvl1pPr marL="0" indent="0" algn="l">
              <a:buNone/>
              <a:defRPr sz="2400">
                <a:solidFill>
                  <a:srgbClr val="53575A"/>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541020" y="4835499"/>
            <a:ext cx="9378588" cy="200958"/>
          </a:xfrm>
        </p:spPr>
        <p:txBody>
          <a:bodyPr anchor="ctr">
            <a:normAutofit/>
          </a:bodyPr>
          <a:lstStyle>
            <a:lvl1pPr marL="0" indent="0">
              <a:buNone/>
              <a:defRPr sz="1000" b="1">
                <a:solidFill>
                  <a:srgbClr val="39B54A"/>
                </a:solidFill>
                <a:latin typeface="Trade Gothic Next" panose="020B0503040303020004" pitchFamily="34" charset="0"/>
              </a:defRPr>
            </a:lvl1pPr>
          </a:lstStyle>
          <a:p>
            <a:pPr lvl="0"/>
            <a:r>
              <a:rPr lang="en-US"/>
              <a:t>Click to edit Master text styles</a:t>
            </a:r>
          </a:p>
        </p:txBody>
      </p:sp>
      <p:pic>
        <p:nvPicPr>
          <p:cNvPr id="8" name="Picture 7">
            <a:extLst>
              <a:ext uri="{FF2B5EF4-FFF2-40B4-BE49-F238E27FC236}">
                <a16:creationId xmlns:a16="http://schemas.microsoft.com/office/drawing/2014/main" id="{33D557FD-04E3-F233-5C59-B20893C1A0A7}"/>
              </a:ext>
            </a:extLst>
          </p:cNvPr>
          <p:cNvPicPr>
            <a:picLocks noChangeAspect="1"/>
          </p:cNvPicPr>
          <p:nvPr userDrawn="1"/>
        </p:nvPicPr>
        <p:blipFill>
          <a:blip r:embed="rId2" cstate="screen">
            <a:duotone>
              <a:schemeClr val="bg2">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14" name="Straight Connector 13">
            <a:extLst>
              <a:ext uri="{FF2B5EF4-FFF2-40B4-BE49-F238E27FC236}">
                <a16:creationId xmlns:a16="http://schemas.microsoft.com/office/drawing/2014/main" id="{D57DC26A-6396-474D-AA29-3AF98B6080D3}"/>
              </a:ext>
            </a:extLst>
          </p:cNvPr>
          <p:cNvCxnSpPr>
            <a:cxnSpLocks/>
          </p:cNvCxnSpPr>
          <p:nvPr userDrawn="1"/>
        </p:nvCxnSpPr>
        <p:spPr>
          <a:xfrm>
            <a:off x="541020" y="2621802"/>
            <a:ext cx="138190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4E32294-D0D0-46AF-AFBD-443F0D3354A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35133" y="323025"/>
            <a:ext cx="3743184" cy="2321774"/>
          </a:xfrm>
          <a:prstGeom prst="rect">
            <a:avLst/>
          </a:prstGeom>
        </p:spPr>
      </p:pic>
      <p:sp>
        <p:nvSpPr>
          <p:cNvPr id="6" name="TextBox 5">
            <a:extLst>
              <a:ext uri="{FF2B5EF4-FFF2-40B4-BE49-F238E27FC236}">
                <a16:creationId xmlns:a16="http://schemas.microsoft.com/office/drawing/2014/main" id="{E880CD1E-0AFD-0AAE-D0D7-B572A9E46F31}"/>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accent4"/>
                </a:solidFill>
              </a:rPr>
              <a:t>AMENTUM PROPRIETARY</a:t>
            </a:r>
          </a:p>
        </p:txBody>
      </p:sp>
    </p:spTree>
    <p:extLst>
      <p:ext uri="{BB962C8B-B14F-4D97-AF65-F5344CB8AC3E}">
        <p14:creationId xmlns:p14="http://schemas.microsoft.com/office/powerpoint/2010/main" val="2757168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6D9232-08C2-86A3-A4E3-711EF0CB196C}"/>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0" y="0"/>
            <a:ext cx="12192000" cy="6858000"/>
          </a:xfrm>
          <a:prstGeom prst="rect">
            <a:avLst/>
          </a:prstGeom>
          <a:solidFill>
            <a:schemeClr val="bg2"/>
          </a:solidFill>
        </p:spPr>
      </p:pic>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541020" y="2983397"/>
            <a:ext cx="9378589" cy="1327345"/>
          </a:xfrm>
        </p:spPr>
        <p:txBody>
          <a:bodyPr anchor="b">
            <a:normAutofit/>
          </a:bodyPr>
          <a:lstStyle>
            <a:lvl1pPr algn="l">
              <a:defRPr sz="4800" b="1">
                <a:solidFill>
                  <a:srgbClr val="53575A"/>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541020" y="4344520"/>
            <a:ext cx="9378589" cy="457201"/>
          </a:xfrm>
        </p:spPr>
        <p:txBody>
          <a:bodyPr/>
          <a:lstStyle>
            <a:lvl1pPr marL="0" indent="0" algn="l">
              <a:buNone/>
              <a:defRPr sz="2400">
                <a:solidFill>
                  <a:srgbClr val="53575A"/>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4" name="Straight Connector 13">
            <a:extLst>
              <a:ext uri="{FF2B5EF4-FFF2-40B4-BE49-F238E27FC236}">
                <a16:creationId xmlns:a16="http://schemas.microsoft.com/office/drawing/2014/main" id="{D57DC26A-6396-474D-AA29-3AF98B6080D3}"/>
              </a:ext>
            </a:extLst>
          </p:cNvPr>
          <p:cNvCxnSpPr>
            <a:cxnSpLocks/>
          </p:cNvCxnSpPr>
          <p:nvPr userDrawn="1"/>
        </p:nvCxnSpPr>
        <p:spPr>
          <a:xfrm>
            <a:off x="541020" y="2621802"/>
            <a:ext cx="138190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541020" y="4835499"/>
            <a:ext cx="9378588" cy="200958"/>
          </a:xfrm>
        </p:spPr>
        <p:txBody>
          <a:bodyPr anchor="ctr">
            <a:normAutofit/>
          </a:bodyPr>
          <a:lstStyle>
            <a:lvl1pPr marL="0" indent="0">
              <a:buNone/>
              <a:defRPr sz="1000" b="1">
                <a:solidFill>
                  <a:srgbClr val="39B54A"/>
                </a:solidFill>
                <a:latin typeface="Trade Gothic Next" panose="020B0503040303020004" pitchFamily="34" charset="0"/>
              </a:defRPr>
            </a:lvl1pPr>
          </a:lstStyle>
          <a:p>
            <a:pPr lvl="0"/>
            <a:r>
              <a:rPr lang="en-US"/>
              <a:t>Click to edit Master text styles</a:t>
            </a:r>
          </a:p>
        </p:txBody>
      </p:sp>
      <p:pic>
        <p:nvPicPr>
          <p:cNvPr id="5" name="Picture 4">
            <a:extLst>
              <a:ext uri="{FF2B5EF4-FFF2-40B4-BE49-F238E27FC236}">
                <a16:creationId xmlns:a16="http://schemas.microsoft.com/office/drawing/2014/main" id="{3711B843-E3D1-6DDA-2B23-B274A0F1BE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35133" y="323025"/>
            <a:ext cx="3743184" cy="2321774"/>
          </a:xfrm>
          <a:prstGeom prst="rect">
            <a:avLst/>
          </a:prstGeom>
        </p:spPr>
      </p:pic>
      <p:sp>
        <p:nvSpPr>
          <p:cNvPr id="7" name="TextBox 6">
            <a:extLst>
              <a:ext uri="{FF2B5EF4-FFF2-40B4-BE49-F238E27FC236}">
                <a16:creationId xmlns:a16="http://schemas.microsoft.com/office/drawing/2014/main" id="{CA0E7753-5B92-9137-0397-9097F170A1D1}"/>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accent4"/>
                </a:solidFill>
              </a:rPr>
              <a:t>AMENTUM PROPRIETARY</a:t>
            </a:r>
          </a:p>
        </p:txBody>
      </p:sp>
    </p:spTree>
    <p:extLst>
      <p:ext uri="{BB962C8B-B14F-4D97-AF65-F5344CB8AC3E}">
        <p14:creationId xmlns:p14="http://schemas.microsoft.com/office/powerpoint/2010/main" val="3212248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4">
    <p:bg>
      <p:bgPr>
        <a:solidFill>
          <a:srgbClr val="39B54A"/>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313768-AD79-B070-AF2E-2EF1D9F9E172}"/>
              </a:ext>
            </a:extLst>
          </p:cNvPr>
          <p:cNvPicPr>
            <a:picLocks noChangeAspect="1"/>
          </p:cNvPicPr>
          <p:nvPr userDrawn="1"/>
        </p:nvPicPr>
        <p:blipFill>
          <a:blip r:embed="rId2" cstate="screen">
            <a:duotone>
              <a:prstClr val="black"/>
              <a:srgbClr val="046A38">
                <a:tint val="45000"/>
                <a:satMod val="400000"/>
              </a:srgbClr>
            </a:duotone>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541020" y="2983397"/>
            <a:ext cx="5435237" cy="1327345"/>
          </a:xfrm>
        </p:spPr>
        <p:txBody>
          <a:bodyPr anchor="b">
            <a:normAutofit/>
          </a:bodyPr>
          <a:lstStyle>
            <a:lvl1pPr algn="l">
              <a:defRPr sz="4800" b="1">
                <a:solidFill>
                  <a:schemeClr val="bg1"/>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541020" y="4344520"/>
            <a:ext cx="5435237" cy="457201"/>
          </a:xfrm>
        </p:spPr>
        <p:txBody>
          <a:bodyPr/>
          <a:lstStyle>
            <a:lvl1pPr marL="0" indent="0" algn="l">
              <a:buNone/>
              <a:defRPr sz="2400">
                <a:solidFill>
                  <a:schemeClr val="bg1"/>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541020" y="4835499"/>
            <a:ext cx="5435236" cy="200958"/>
          </a:xfrm>
        </p:spPr>
        <p:txBody>
          <a:bodyPr anchor="ctr">
            <a:normAutofit/>
          </a:bodyPr>
          <a:lstStyle>
            <a:lvl1pPr marL="0" indent="0">
              <a:buNone/>
              <a:defRPr sz="1000" b="1">
                <a:solidFill>
                  <a:schemeClr val="tx1"/>
                </a:solidFill>
                <a:latin typeface="Trade Gothic Next" panose="020B0503040303020004" pitchFamily="34" charset="0"/>
              </a:defRPr>
            </a:lvl1pPr>
          </a:lstStyle>
          <a:p>
            <a:pPr lvl="0"/>
            <a:r>
              <a:rPr lang="en-US"/>
              <a:t>Click to edit Master text styles</a:t>
            </a:r>
          </a:p>
        </p:txBody>
      </p:sp>
      <p:pic>
        <p:nvPicPr>
          <p:cNvPr id="5" name="Picture 4">
            <a:extLst>
              <a:ext uri="{FF2B5EF4-FFF2-40B4-BE49-F238E27FC236}">
                <a16:creationId xmlns:a16="http://schemas.microsoft.com/office/drawing/2014/main" id="{C0B244CA-7419-3B85-F7B9-084303177F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38710" y="327995"/>
            <a:ext cx="3739895" cy="2319735"/>
          </a:xfrm>
          <a:prstGeom prst="rect">
            <a:avLst/>
          </a:prstGeom>
        </p:spPr>
      </p:pic>
      <p:sp>
        <p:nvSpPr>
          <p:cNvPr id="4" name="TextBox 3">
            <a:extLst>
              <a:ext uri="{FF2B5EF4-FFF2-40B4-BE49-F238E27FC236}">
                <a16:creationId xmlns:a16="http://schemas.microsoft.com/office/drawing/2014/main" id="{843A69A2-642C-1995-340A-840437796B42}"/>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bg1"/>
                </a:solidFill>
              </a:rPr>
              <a:t>AMENTUM PROPRIETARY</a:t>
            </a:r>
          </a:p>
        </p:txBody>
      </p:sp>
    </p:spTree>
    <p:extLst>
      <p:ext uri="{BB962C8B-B14F-4D97-AF65-F5344CB8AC3E}">
        <p14:creationId xmlns:p14="http://schemas.microsoft.com/office/powerpoint/2010/main" val="636928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9">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4755847" y="3820206"/>
            <a:ext cx="6895133" cy="1327345"/>
          </a:xfrm>
        </p:spPr>
        <p:txBody>
          <a:bodyPr anchor="b">
            <a:normAutofit/>
          </a:bodyPr>
          <a:lstStyle>
            <a:lvl1pPr algn="l">
              <a:lnSpc>
                <a:spcPts val="4800"/>
              </a:lnSpc>
              <a:defRPr sz="4800" b="1">
                <a:solidFill>
                  <a:schemeClr val="bg1"/>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4755847" y="5181329"/>
            <a:ext cx="6895133" cy="457201"/>
          </a:xfrm>
        </p:spPr>
        <p:txBody>
          <a:bodyPr/>
          <a:lstStyle>
            <a:lvl1pPr marL="0" indent="0" algn="l">
              <a:buNone/>
              <a:defRPr sz="1600">
                <a:solidFill>
                  <a:schemeClr val="bg1"/>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4755847" y="5807956"/>
            <a:ext cx="6895132" cy="200958"/>
          </a:xfrm>
        </p:spPr>
        <p:txBody>
          <a:bodyPr anchor="ctr">
            <a:noAutofit/>
          </a:bodyPr>
          <a:lstStyle>
            <a:lvl1pPr marL="0" indent="0">
              <a:buNone/>
              <a:defRPr sz="1200" b="1">
                <a:solidFill>
                  <a:srgbClr val="39B54A"/>
                </a:solidFill>
                <a:latin typeface="Trade Gothic Next" panose="020B0503040303020004" pitchFamily="34" charset="0"/>
              </a:defRPr>
            </a:lvl1pPr>
          </a:lstStyle>
          <a:p>
            <a:pPr lvl="0"/>
            <a:r>
              <a:rPr lang="en-US"/>
              <a:t>Click to edit Master text styles</a:t>
            </a:r>
          </a:p>
        </p:txBody>
      </p:sp>
      <p:pic>
        <p:nvPicPr>
          <p:cNvPr id="6" name="Picture 5">
            <a:extLst>
              <a:ext uri="{FF2B5EF4-FFF2-40B4-BE49-F238E27FC236}">
                <a16:creationId xmlns:a16="http://schemas.microsoft.com/office/drawing/2014/main" id="{95C4D983-EE6C-3B92-4F55-CDEC4427FD49}"/>
              </a:ext>
            </a:extLst>
          </p:cNvPr>
          <p:cNvPicPr>
            <a:picLocks noChangeAspect="1"/>
          </p:cNvPicPr>
          <p:nvPr userDrawn="1"/>
        </p:nvPicPr>
        <p:blipFill>
          <a:blip r:embed="rId2">
            <a:extLst>
              <a:ext uri="{28A0092B-C50C-407E-A947-70E740481C1C}">
                <a14:useLocalDpi xmlns:a14="http://schemas.microsoft.com/office/drawing/2010/main" val="0"/>
              </a:ext>
            </a:extLst>
          </a:blip>
          <a:srcRect t="42" b="42"/>
          <a:stretch/>
        </p:blipFill>
        <p:spPr>
          <a:xfrm>
            <a:off x="0" y="-1"/>
            <a:ext cx="4347029" cy="6857999"/>
          </a:xfrm>
          <a:prstGeom prst="rect">
            <a:avLst/>
          </a:prstGeom>
        </p:spPr>
      </p:pic>
      <p:pic>
        <p:nvPicPr>
          <p:cNvPr id="4" name="Picture 3">
            <a:extLst>
              <a:ext uri="{FF2B5EF4-FFF2-40B4-BE49-F238E27FC236}">
                <a16:creationId xmlns:a16="http://schemas.microsoft.com/office/drawing/2014/main" id="{355711C7-ACF1-A55F-9DFE-009964D1413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513157" y="2366143"/>
            <a:ext cx="3695196" cy="1144428"/>
          </a:xfrm>
          <a:prstGeom prst="rect">
            <a:avLst/>
          </a:prstGeom>
        </p:spPr>
      </p:pic>
      <p:sp>
        <p:nvSpPr>
          <p:cNvPr id="7" name="TextBox 6">
            <a:extLst>
              <a:ext uri="{FF2B5EF4-FFF2-40B4-BE49-F238E27FC236}">
                <a16:creationId xmlns:a16="http://schemas.microsoft.com/office/drawing/2014/main" id="{B6708C5E-7D88-95C5-4236-5C74F82FACF9}"/>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bg1"/>
                </a:solidFill>
              </a:rPr>
              <a:t>AMENTUM PROPRIETARY</a:t>
            </a:r>
          </a:p>
        </p:txBody>
      </p:sp>
    </p:spTree>
    <p:extLst>
      <p:ext uri="{BB962C8B-B14F-4D97-AF65-F5344CB8AC3E}">
        <p14:creationId xmlns:p14="http://schemas.microsoft.com/office/powerpoint/2010/main" val="3386669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8">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4755847" y="3820206"/>
            <a:ext cx="6895133" cy="1327345"/>
          </a:xfrm>
        </p:spPr>
        <p:txBody>
          <a:bodyPr anchor="b">
            <a:normAutofit/>
          </a:bodyPr>
          <a:lstStyle>
            <a:lvl1pPr algn="l">
              <a:lnSpc>
                <a:spcPts val="4800"/>
              </a:lnSpc>
              <a:defRPr sz="4800" b="1">
                <a:solidFill>
                  <a:schemeClr val="bg1"/>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4755847" y="5181329"/>
            <a:ext cx="6895133" cy="457201"/>
          </a:xfrm>
        </p:spPr>
        <p:txBody>
          <a:bodyPr/>
          <a:lstStyle>
            <a:lvl1pPr marL="0" indent="0" algn="l">
              <a:buNone/>
              <a:defRPr sz="1600">
                <a:solidFill>
                  <a:schemeClr val="bg1"/>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4755847" y="5807956"/>
            <a:ext cx="6895132" cy="200958"/>
          </a:xfrm>
        </p:spPr>
        <p:txBody>
          <a:bodyPr anchor="ctr">
            <a:noAutofit/>
          </a:bodyPr>
          <a:lstStyle>
            <a:lvl1pPr marL="0" indent="0">
              <a:buNone/>
              <a:defRPr sz="1200" b="1">
                <a:solidFill>
                  <a:srgbClr val="39B54A"/>
                </a:solidFill>
                <a:latin typeface="Trade Gothic Next" panose="020B0503040303020004" pitchFamily="34" charset="0"/>
              </a:defRPr>
            </a:lvl1pPr>
          </a:lstStyle>
          <a:p>
            <a:pPr lvl="0"/>
            <a:r>
              <a:rPr lang="en-US"/>
              <a:t>Click to edit Master text styles</a:t>
            </a:r>
          </a:p>
        </p:txBody>
      </p:sp>
      <p:pic>
        <p:nvPicPr>
          <p:cNvPr id="6" name="Picture 5">
            <a:extLst>
              <a:ext uri="{FF2B5EF4-FFF2-40B4-BE49-F238E27FC236}">
                <a16:creationId xmlns:a16="http://schemas.microsoft.com/office/drawing/2014/main" id="{4EF0044A-7A16-1FD2-42AA-C3D3E12423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3772" r="3974"/>
          <a:stretch/>
        </p:blipFill>
        <p:spPr>
          <a:xfrm>
            <a:off x="0" y="-1"/>
            <a:ext cx="4347029" cy="6857999"/>
          </a:xfrm>
          <a:prstGeom prst="rect">
            <a:avLst/>
          </a:prstGeom>
        </p:spPr>
      </p:pic>
      <p:pic>
        <p:nvPicPr>
          <p:cNvPr id="4" name="Picture 3">
            <a:extLst>
              <a:ext uri="{FF2B5EF4-FFF2-40B4-BE49-F238E27FC236}">
                <a16:creationId xmlns:a16="http://schemas.microsoft.com/office/drawing/2014/main" id="{E9CEAD4C-0B06-F8BB-12B3-BA9FB4BAA2D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513157" y="2366143"/>
            <a:ext cx="3695196" cy="1144428"/>
          </a:xfrm>
          <a:prstGeom prst="rect">
            <a:avLst/>
          </a:prstGeom>
        </p:spPr>
      </p:pic>
      <p:sp>
        <p:nvSpPr>
          <p:cNvPr id="7" name="TextBox 6">
            <a:extLst>
              <a:ext uri="{FF2B5EF4-FFF2-40B4-BE49-F238E27FC236}">
                <a16:creationId xmlns:a16="http://schemas.microsoft.com/office/drawing/2014/main" id="{E3BA9E67-1E45-9A6B-5945-9738B844CDB2}"/>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bg1"/>
                </a:solidFill>
              </a:rPr>
              <a:t>AMENTUM PROPRIETARY</a:t>
            </a:r>
          </a:p>
        </p:txBody>
      </p:sp>
    </p:spTree>
    <p:extLst>
      <p:ext uri="{BB962C8B-B14F-4D97-AF65-F5344CB8AC3E}">
        <p14:creationId xmlns:p14="http://schemas.microsoft.com/office/powerpoint/2010/main" val="20065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7">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4755847" y="3820206"/>
            <a:ext cx="6895133" cy="1327345"/>
          </a:xfrm>
        </p:spPr>
        <p:txBody>
          <a:bodyPr anchor="b">
            <a:normAutofit/>
          </a:bodyPr>
          <a:lstStyle>
            <a:lvl1pPr algn="l">
              <a:lnSpc>
                <a:spcPts val="4800"/>
              </a:lnSpc>
              <a:defRPr sz="4800" b="1">
                <a:solidFill>
                  <a:schemeClr val="bg1"/>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4755847" y="5181329"/>
            <a:ext cx="6895133" cy="457201"/>
          </a:xfrm>
        </p:spPr>
        <p:txBody>
          <a:bodyPr/>
          <a:lstStyle>
            <a:lvl1pPr marL="0" indent="0" algn="l">
              <a:buNone/>
              <a:defRPr sz="1600">
                <a:solidFill>
                  <a:schemeClr val="bg1"/>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4755847" y="5807956"/>
            <a:ext cx="6895132" cy="200958"/>
          </a:xfrm>
        </p:spPr>
        <p:txBody>
          <a:bodyPr anchor="ctr">
            <a:noAutofit/>
          </a:bodyPr>
          <a:lstStyle>
            <a:lvl1pPr marL="0" indent="0">
              <a:buNone/>
              <a:defRPr sz="1200" b="1">
                <a:solidFill>
                  <a:srgbClr val="39B54A"/>
                </a:solidFill>
                <a:latin typeface="Trade Gothic Next" panose="020B0503040303020004" pitchFamily="34" charset="0"/>
              </a:defRPr>
            </a:lvl1pPr>
          </a:lstStyle>
          <a:p>
            <a:pPr lvl="0"/>
            <a:r>
              <a:rPr lang="en-US"/>
              <a:t>Click to edit Master text styles</a:t>
            </a:r>
          </a:p>
        </p:txBody>
      </p:sp>
      <p:pic>
        <p:nvPicPr>
          <p:cNvPr id="6" name="Picture 5">
            <a:extLst>
              <a:ext uri="{FF2B5EF4-FFF2-40B4-BE49-F238E27FC236}">
                <a16:creationId xmlns:a16="http://schemas.microsoft.com/office/drawing/2014/main" id="{F189A968-809E-4B78-BFAB-F68E05635EA9}"/>
              </a:ext>
            </a:extLst>
          </p:cNvPr>
          <p:cNvPicPr>
            <a:picLocks noChangeAspect="1"/>
          </p:cNvPicPr>
          <p:nvPr userDrawn="1"/>
        </p:nvPicPr>
        <p:blipFill>
          <a:blip r:embed="rId2">
            <a:extLst>
              <a:ext uri="{28A0092B-C50C-407E-A947-70E740481C1C}">
                <a14:useLocalDpi xmlns:a14="http://schemas.microsoft.com/office/drawing/2010/main" val="0"/>
              </a:ext>
            </a:extLst>
          </a:blip>
          <a:srcRect t="42" b="42"/>
          <a:stretch/>
        </p:blipFill>
        <p:spPr>
          <a:xfrm>
            <a:off x="0" y="-1"/>
            <a:ext cx="4347029" cy="6857999"/>
          </a:xfrm>
          <a:prstGeom prst="rect">
            <a:avLst/>
          </a:prstGeom>
        </p:spPr>
      </p:pic>
      <p:pic>
        <p:nvPicPr>
          <p:cNvPr id="4" name="Picture 3">
            <a:extLst>
              <a:ext uri="{FF2B5EF4-FFF2-40B4-BE49-F238E27FC236}">
                <a16:creationId xmlns:a16="http://schemas.microsoft.com/office/drawing/2014/main" id="{478BB7CC-FDB4-156B-6BD0-ACB645A74C5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513157" y="2366143"/>
            <a:ext cx="3695196" cy="1144428"/>
          </a:xfrm>
          <a:prstGeom prst="rect">
            <a:avLst/>
          </a:prstGeom>
        </p:spPr>
      </p:pic>
      <p:sp>
        <p:nvSpPr>
          <p:cNvPr id="7" name="TextBox 6">
            <a:extLst>
              <a:ext uri="{FF2B5EF4-FFF2-40B4-BE49-F238E27FC236}">
                <a16:creationId xmlns:a16="http://schemas.microsoft.com/office/drawing/2014/main" id="{A2086538-C6C8-9FF7-B125-D10BB7263D90}"/>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bg1"/>
                </a:solidFill>
              </a:rPr>
              <a:t>AMENTUM PROPRIETARY</a:t>
            </a:r>
          </a:p>
        </p:txBody>
      </p:sp>
    </p:spTree>
    <p:extLst>
      <p:ext uri="{BB962C8B-B14F-4D97-AF65-F5344CB8AC3E}">
        <p14:creationId xmlns:p14="http://schemas.microsoft.com/office/powerpoint/2010/main" val="344695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6">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4755847" y="3820206"/>
            <a:ext cx="6895133" cy="1327345"/>
          </a:xfrm>
        </p:spPr>
        <p:txBody>
          <a:bodyPr anchor="b">
            <a:normAutofit/>
          </a:bodyPr>
          <a:lstStyle>
            <a:lvl1pPr algn="l">
              <a:lnSpc>
                <a:spcPts val="4800"/>
              </a:lnSpc>
              <a:defRPr sz="4800" b="1">
                <a:solidFill>
                  <a:schemeClr val="bg1"/>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4755847" y="5181329"/>
            <a:ext cx="6895133" cy="457201"/>
          </a:xfrm>
        </p:spPr>
        <p:txBody>
          <a:bodyPr/>
          <a:lstStyle>
            <a:lvl1pPr marL="0" indent="0" algn="l">
              <a:buNone/>
              <a:defRPr sz="1600">
                <a:solidFill>
                  <a:schemeClr val="bg1"/>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4755847" y="5807956"/>
            <a:ext cx="6895132" cy="200958"/>
          </a:xfrm>
        </p:spPr>
        <p:txBody>
          <a:bodyPr anchor="ctr">
            <a:noAutofit/>
          </a:bodyPr>
          <a:lstStyle>
            <a:lvl1pPr marL="0" indent="0">
              <a:buNone/>
              <a:defRPr sz="1200" b="1">
                <a:solidFill>
                  <a:srgbClr val="39B54A"/>
                </a:solidFill>
                <a:latin typeface="Trade Gothic Next" panose="020B0503040303020004" pitchFamily="34" charset="0"/>
              </a:defRPr>
            </a:lvl1pPr>
          </a:lstStyle>
          <a:p>
            <a:pPr lvl="0"/>
            <a:r>
              <a:rPr lang="en-US"/>
              <a:t>Click to edit Master text styles</a:t>
            </a:r>
          </a:p>
        </p:txBody>
      </p:sp>
      <p:pic>
        <p:nvPicPr>
          <p:cNvPr id="6" name="Picture 5">
            <a:extLst>
              <a:ext uri="{FF2B5EF4-FFF2-40B4-BE49-F238E27FC236}">
                <a16:creationId xmlns:a16="http://schemas.microsoft.com/office/drawing/2014/main" id="{41F3D3FE-CE38-C819-ED0C-507089F11681}"/>
              </a:ext>
            </a:extLst>
          </p:cNvPr>
          <p:cNvPicPr>
            <a:picLocks noChangeAspect="1"/>
          </p:cNvPicPr>
          <p:nvPr userDrawn="1"/>
        </p:nvPicPr>
        <p:blipFill>
          <a:blip r:embed="rId2">
            <a:extLst>
              <a:ext uri="{28A0092B-C50C-407E-A947-70E740481C1C}">
                <a14:useLocalDpi xmlns:a14="http://schemas.microsoft.com/office/drawing/2010/main" val="0"/>
              </a:ext>
            </a:extLst>
          </a:blip>
          <a:srcRect t="42" b="42"/>
          <a:stretch/>
        </p:blipFill>
        <p:spPr>
          <a:xfrm>
            <a:off x="0" y="0"/>
            <a:ext cx="4347029" cy="6857999"/>
          </a:xfrm>
          <a:prstGeom prst="rect">
            <a:avLst/>
          </a:prstGeom>
        </p:spPr>
      </p:pic>
      <p:pic>
        <p:nvPicPr>
          <p:cNvPr id="4" name="Picture 3">
            <a:extLst>
              <a:ext uri="{FF2B5EF4-FFF2-40B4-BE49-F238E27FC236}">
                <a16:creationId xmlns:a16="http://schemas.microsoft.com/office/drawing/2014/main" id="{207E08B0-4056-32E3-8151-259B68E7977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513157" y="2366143"/>
            <a:ext cx="3695196" cy="1144428"/>
          </a:xfrm>
          <a:prstGeom prst="rect">
            <a:avLst/>
          </a:prstGeom>
        </p:spPr>
      </p:pic>
      <p:sp>
        <p:nvSpPr>
          <p:cNvPr id="7" name="TextBox 6">
            <a:extLst>
              <a:ext uri="{FF2B5EF4-FFF2-40B4-BE49-F238E27FC236}">
                <a16:creationId xmlns:a16="http://schemas.microsoft.com/office/drawing/2014/main" id="{259B9B0C-BAD2-850F-4385-FF47B1470224}"/>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bg1"/>
                </a:solidFill>
              </a:rPr>
              <a:t>AMENTUM PROPRIETARY</a:t>
            </a:r>
          </a:p>
        </p:txBody>
      </p:sp>
    </p:spTree>
    <p:extLst>
      <p:ext uri="{BB962C8B-B14F-4D97-AF65-F5344CB8AC3E}">
        <p14:creationId xmlns:p14="http://schemas.microsoft.com/office/powerpoint/2010/main" val="141479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5">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ED0A-0A50-47A3-9642-382B2470D5CE}"/>
              </a:ext>
            </a:extLst>
          </p:cNvPr>
          <p:cNvSpPr>
            <a:spLocks noGrp="1"/>
          </p:cNvSpPr>
          <p:nvPr>
            <p:ph type="ctrTitle"/>
          </p:nvPr>
        </p:nvSpPr>
        <p:spPr>
          <a:xfrm>
            <a:off x="4755847" y="3820206"/>
            <a:ext cx="6895133" cy="1327345"/>
          </a:xfrm>
        </p:spPr>
        <p:txBody>
          <a:bodyPr anchor="b">
            <a:normAutofit/>
          </a:bodyPr>
          <a:lstStyle>
            <a:lvl1pPr algn="l">
              <a:lnSpc>
                <a:spcPts val="4800"/>
              </a:lnSpc>
              <a:defRPr sz="4800" b="1">
                <a:solidFill>
                  <a:schemeClr val="bg1"/>
                </a:solidFill>
                <a:latin typeface="Trade Gothic Next" panose="020B05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85EDC6-D8D9-4FFD-BDC1-5D35C5FC74E7}"/>
              </a:ext>
            </a:extLst>
          </p:cNvPr>
          <p:cNvSpPr>
            <a:spLocks noGrp="1"/>
          </p:cNvSpPr>
          <p:nvPr>
            <p:ph type="subTitle" idx="1"/>
          </p:nvPr>
        </p:nvSpPr>
        <p:spPr>
          <a:xfrm>
            <a:off x="4755847" y="5181329"/>
            <a:ext cx="6895133" cy="457201"/>
          </a:xfrm>
        </p:spPr>
        <p:txBody>
          <a:bodyPr/>
          <a:lstStyle>
            <a:lvl1pPr marL="0" indent="0" algn="l">
              <a:buNone/>
              <a:defRPr sz="1600">
                <a:solidFill>
                  <a:schemeClr val="bg1"/>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a:extLst>
              <a:ext uri="{FF2B5EF4-FFF2-40B4-BE49-F238E27FC236}">
                <a16:creationId xmlns:a16="http://schemas.microsoft.com/office/drawing/2014/main" id="{D299E6A2-0D33-4E84-8EFB-A13CDF922117}"/>
              </a:ext>
            </a:extLst>
          </p:cNvPr>
          <p:cNvSpPr>
            <a:spLocks noGrp="1"/>
          </p:cNvSpPr>
          <p:nvPr>
            <p:ph type="body" sz="quarter" idx="11"/>
          </p:nvPr>
        </p:nvSpPr>
        <p:spPr>
          <a:xfrm>
            <a:off x="4755847" y="5807956"/>
            <a:ext cx="6895132" cy="200958"/>
          </a:xfrm>
        </p:spPr>
        <p:txBody>
          <a:bodyPr anchor="ctr">
            <a:noAutofit/>
          </a:bodyPr>
          <a:lstStyle>
            <a:lvl1pPr marL="0" indent="0">
              <a:buNone/>
              <a:defRPr sz="1200" b="1">
                <a:solidFill>
                  <a:srgbClr val="39B54A"/>
                </a:solidFill>
                <a:latin typeface="Trade Gothic Next" panose="020B0503040303020004" pitchFamily="34" charset="0"/>
              </a:defRPr>
            </a:lvl1pPr>
          </a:lstStyle>
          <a:p>
            <a:pPr lvl="0"/>
            <a:r>
              <a:rPr lang="en-US"/>
              <a:t>Click to edit Master text styles</a:t>
            </a:r>
          </a:p>
        </p:txBody>
      </p:sp>
      <p:pic>
        <p:nvPicPr>
          <p:cNvPr id="5" name="Picture 4">
            <a:extLst>
              <a:ext uri="{FF2B5EF4-FFF2-40B4-BE49-F238E27FC236}">
                <a16:creationId xmlns:a16="http://schemas.microsoft.com/office/drawing/2014/main" id="{CE617966-89D5-8278-4712-4F6FA241E7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513157" y="2366143"/>
            <a:ext cx="3695196" cy="1144428"/>
          </a:xfrm>
          <a:prstGeom prst="rect">
            <a:avLst/>
          </a:prstGeom>
        </p:spPr>
      </p:pic>
      <p:pic>
        <p:nvPicPr>
          <p:cNvPr id="4" name="Picture 3">
            <a:extLst>
              <a:ext uri="{FF2B5EF4-FFF2-40B4-BE49-F238E27FC236}">
                <a16:creationId xmlns:a16="http://schemas.microsoft.com/office/drawing/2014/main" id="{65E958B1-4E46-7CD0-B60E-2FFF74C31E4F}"/>
              </a:ext>
            </a:extLst>
          </p:cNvPr>
          <p:cNvPicPr>
            <a:picLocks noChangeAspect="1"/>
          </p:cNvPicPr>
          <p:nvPr userDrawn="1"/>
        </p:nvPicPr>
        <p:blipFill>
          <a:blip r:embed="rId3">
            <a:extLst>
              <a:ext uri="{28A0092B-C50C-407E-A947-70E740481C1C}">
                <a14:useLocalDpi xmlns:a14="http://schemas.microsoft.com/office/drawing/2010/main" val="0"/>
              </a:ext>
            </a:extLst>
          </a:blip>
          <a:srcRect t="42" b="42"/>
          <a:stretch/>
        </p:blipFill>
        <p:spPr>
          <a:xfrm>
            <a:off x="0" y="-1"/>
            <a:ext cx="4347029" cy="6857999"/>
          </a:xfrm>
          <a:prstGeom prst="rect">
            <a:avLst/>
          </a:prstGeom>
        </p:spPr>
      </p:pic>
      <p:sp>
        <p:nvSpPr>
          <p:cNvPr id="6" name="TextBox 5">
            <a:extLst>
              <a:ext uri="{FF2B5EF4-FFF2-40B4-BE49-F238E27FC236}">
                <a16:creationId xmlns:a16="http://schemas.microsoft.com/office/drawing/2014/main" id="{3394C90B-A313-72B7-BD6B-4A2A57AF1851}"/>
              </a:ext>
            </a:extLst>
          </p:cNvPr>
          <p:cNvSpPr txBox="1"/>
          <p:nvPr userDrawn="1"/>
        </p:nvSpPr>
        <p:spPr>
          <a:xfrm>
            <a:off x="5989982" y="6533656"/>
            <a:ext cx="5786782" cy="184666"/>
          </a:xfrm>
          <a:prstGeom prst="rect">
            <a:avLst/>
          </a:prstGeom>
          <a:noFill/>
        </p:spPr>
        <p:txBody>
          <a:bodyPr wrap="square" rtlCol="0">
            <a:spAutoFit/>
          </a:bodyPr>
          <a:lstStyle/>
          <a:p>
            <a:pPr algn="r"/>
            <a:r>
              <a:rPr lang="en-US" sz="600" b="0" spc="300">
                <a:solidFill>
                  <a:schemeClr val="bg1"/>
                </a:solidFill>
              </a:rPr>
              <a:t>AMENTUM PROPRIETARY</a:t>
            </a:r>
          </a:p>
        </p:txBody>
      </p:sp>
    </p:spTree>
    <p:extLst>
      <p:ext uri="{BB962C8B-B14F-4D97-AF65-F5344CB8AC3E}">
        <p14:creationId xmlns:p14="http://schemas.microsoft.com/office/powerpoint/2010/main" val="1568085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Option 1">
    <p:bg>
      <p:bgPr>
        <a:solidFill>
          <a:srgbClr val="046A38"/>
        </a:solidFill>
        <a:effectLst/>
      </p:bgPr>
    </p:bg>
    <p:spTree>
      <p:nvGrpSpPr>
        <p:cNvPr id="1" name=""/>
        <p:cNvGrpSpPr/>
        <p:nvPr/>
      </p:nvGrpSpPr>
      <p:grpSpPr>
        <a:xfrm>
          <a:off x="0" y="0"/>
          <a:ext cx="0" cy="0"/>
          <a:chOff x="0" y="0"/>
          <a:chExt cx="0" cy="0"/>
        </a:xfrm>
      </p:grpSpPr>
      <p:sp>
        <p:nvSpPr>
          <p:cNvPr id="5" name="Text">
            <a:extLst>
              <a:ext uri="{FF2B5EF4-FFF2-40B4-BE49-F238E27FC236}">
                <a16:creationId xmlns:a16="http://schemas.microsoft.com/office/drawing/2014/main" id="{A559C28C-3943-EF78-0DB9-902EE2F3FFF4}"/>
              </a:ext>
            </a:extLst>
          </p:cNvPr>
          <p:cNvSpPr txBox="1"/>
          <p:nvPr userDrawn="1"/>
        </p:nvSpPr>
        <p:spPr>
          <a:xfrm>
            <a:off x="8479283" y="3459024"/>
            <a:ext cx="51361" cy="28392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algn="l">
              <a:lnSpc>
                <a:spcPct val="150000"/>
              </a:lnSpc>
              <a:defRPr sz="2300" b="1">
                <a:solidFill>
                  <a:srgbClr val="0C223F"/>
                </a:solidFill>
                <a:latin typeface="Graphik Bold"/>
                <a:ea typeface="Graphik Bold"/>
                <a:cs typeface="Graphik Bold"/>
                <a:sym typeface="Graphik"/>
              </a:defRPr>
            </a:pPr>
            <a:endParaRPr sz="1150">
              <a:latin typeface="Trade Gothic Next" panose="020B0503040303020004" pitchFamily="34" charset="0"/>
              <a:cs typeface="Arial" panose="020B0604020202020204" pitchFamily="34" charset="0"/>
            </a:endParaRPr>
          </a:p>
        </p:txBody>
      </p:sp>
      <p:sp>
        <p:nvSpPr>
          <p:cNvPr id="14" name="Slide Number">
            <a:extLst>
              <a:ext uri="{FF2B5EF4-FFF2-40B4-BE49-F238E27FC236}">
                <a16:creationId xmlns:a16="http://schemas.microsoft.com/office/drawing/2014/main" id="{4F22D7BD-4E88-4BEA-AC76-8322AC5091CD}"/>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rPr>
              <a:pPr algn="r"/>
              <a:t>‹#›</a:t>
            </a:fld>
            <a:endParaRPr lang="en-US" sz="600">
              <a:solidFill>
                <a:schemeClr val="bg1"/>
              </a:solidFill>
            </a:endParaRPr>
          </a:p>
        </p:txBody>
      </p:sp>
      <p:sp>
        <p:nvSpPr>
          <p:cNvPr id="9" name="Title 1">
            <a:extLst>
              <a:ext uri="{FF2B5EF4-FFF2-40B4-BE49-F238E27FC236}">
                <a16:creationId xmlns:a16="http://schemas.microsoft.com/office/drawing/2014/main" id="{C7CC8125-F4E8-4CBE-BA6F-B04400717F27}"/>
              </a:ext>
            </a:extLst>
          </p:cNvPr>
          <p:cNvSpPr>
            <a:spLocks noGrp="1"/>
          </p:cNvSpPr>
          <p:nvPr>
            <p:ph type="ctrTitle"/>
          </p:nvPr>
        </p:nvSpPr>
        <p:spPr>
          <a:xfrm>
            <a:off x="541020" y="2514600"/>
            <a:ext cx="5662556" cy="732642"/>
          </a:xfrm>
        </p:spPr>
        <p:txBody>
          <a:bodyPr anchor="t">
            <a:noAutofit/>
          </a:bodyPr>
          <a:lstStyle>
            <a:lvl1pPr algn="l">
              <a:defRPr sz="5400" b="1">
                <a:solidFill>
                  <a:schemeClr val="bg1"/>
                </a:solidFill>
                <a:latin typeface="Trade Gothic Next" panose="020B0503040303020004" pitchFamily="34" charset="0"/>
              </a:defRPr>
            </a:lvl1pPr>
          </a:lstStyle>
          <a:p>
            <a:r>
              <a:rPr lang="en-US"/>
              <a:t>Click to edit Master title style</a:t>
            </a:r>
          </a:p>
        </p:txBody>
      </p:sp>
      <p:sp>
        <p:nvSpPr>
          <p:cNvPr id="12" name="Subtitle 2">
            <a:extLst>
              <a:ext uri="{FF2B5EF4-FFF2-40B4-BE49-F238E27FC236}">
                <a16:creationId xmlns:a16="http://schemas.microsoft.com/office/drawing/2014/main" id="{1BC066E1-EC0B-4414-A69A-80AB1D7145F7}"/>
              </a:ext>
            </a:extLst>
          </p:cNvPr>
          <p:cNvSpPr>
            <a:spLocks noGrp="1"/>
          </p:cNvSpPr>
          <p:nvPr>
            <p:ph type="subTitle" idx="1"/>
          </p:nvPr>
        </p:nvSpPr>
        <p:spPr>
          <a:xfrm>
            <a:off x="7203056" y="2542403"/>
            <a:ext cx="4447924" cy="3230868"/>
          </a:xfrm>
        </p:spPr>
        <p:txBody>
          <a:bodyPr/>
          <a:lstStyle>
            <a:lvl1pPr marL="342900" indent="-342900" algn="l">
              <a:spcBef>
                <a:spcPts val="0"/>
              </a:spcBef>
              <a:spcAft>
                <a:spcPts val="1800"/>
              </a:spcAft>
              <a:buFont typeface="+mj-lt"/>
              <a:buAutoNum type="arabicPeriod"/>
              <a:defRPr sz="1500">
                <a:solidFill>
                  <a:schemeClr val="bg1"/>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 name="Picture 2">
            <a:extLst>
              <a:ext uri="{FF2B5EF4-FFF2-40B4-BE49-F238E27FC236}">
                <a16:creationId xmlns:a16="http://schemas.microsoft.com/office/drawing/2014/main" id="{28A23F23-FDEA-BCF8-9820-108D1C69DC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75714" y="6494986"/>
            <a:ext cx="861290" cy="266747"/>
          </a:xfrm>
          <a:prstGeom prst="rect">
            <a:avLst/>
          </a:prstGeom>
        </p:spPr>
      </p:pic>
      <p:sp>
        <p:nvSpPr>
          <p:cNvPr id="2" name="amentum">
            <a:extLst>
              <a:ext uri="{FF2B5EF4-FFF2-40B4-BE49-F238E27FC236}">
                <a16:creationId xmlns:a16="http://schemas.microsoft.com/office/drawing/2014/main" id="{CAB023D6-664C-2152-EDB7-1C2C2BD75B95}"/>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sp>
        <p:nvSpPr>
          <p:cNvPr id="4" name="Text Placeholder 2">
            <a:extLst>
              <a:ext uri="{FF2B5EF4-FFF2-40B4-BE49-F238E27FC236}">
                <a16:creationId xmlns:a16="http://schemas.microsoft.com/office/drawing/2014/main" id="{AED14A50-E529-1C18-E59F-D01592B89AB5}"/>
              </a:ext>
            </a:extLst>
          </p:cNvPr>
          <p:cNvSpPr>
            <a:spLocks noGrp="1"/>
          </p:cNvSpPr>
          <p:nvPr>
            <p:ph type="body" idx="10"/>
          </p:nvPr>
        </p:nvSpPr>
        <p:spPr>
          <a:xfrm>
            <a:off x="541020" y="4830345"/>
            <a:ext cx="5660997" cy="281433"/>
          </a:xfrm>
        </p:spPr>
        <p:txBody>
          <a:bodyPr rIns="0"/>
          <a:lstStyle>
            <a:lvl1pPr marL="0" indent="0" algn="l">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57706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Option 2">
    <p:bg>
      <p:bgPr>
        <a:solidFill>
          <a:srgbClr val="EEF0F1"/>
        </a:solidFill>
        <a:effectLst/>
      </p:bgPr>
    </p:bg>
    <p:spTree>
      <p:nvGrpSpPr>
        <p:cNvPr id="1" name=""/>
        <p:cNvGrpSpPr/>
        <p:nvPr/>
      </p:nvGrpSpPr>
      <p:grpSpPr>
        <a:xfrm>
          <a:off x="0" y="0"/>
          <a:ext cx="0" cy="0"/>
          <a:chOff x="0" y="0"/>
          <a:chExt cx="0" cy="0"/>
        </a:xfrm>
      </p:grpSpPr>
      <p:sp>
        <p:nvSpPr>
          <p:cNvPr id="5" name="Text">
            <a:extLst>
              <a:ext uri="{FF2B5EF4-FFF2-40B4-BE49-F238E27FC236}">
                <a16:creationId xmlns:a16="http://schemas.microsoft.com/office/drawing/2014/main" id="{6D5C2832-457F-DAA8-91D0-A041C7DC398B}"/>
              </a:ext>
            </a:extLst>
          </p:cNvPr>
          <p:cNvSpPr txBox="1"/>
          <p:nvPr userDrawn="1"/>
        </p:nvSpPr>
        <p:spPr>
          <a:xfrm>
            <a:off x="8479283" y="3459024"/>
            <a:ext cx="51361" cy="28392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p>
            <a:pPr algn="l">
              <a:lnSpc>
                <a:spcPct val="150000"/>
              </a:lnSpc>
              <a:defRPr sz="2300" b="1">
                <a:solidFill>
                  <a:srgbClr val="0C223F"/>
                </a:solidFill>
                <a:latin typeface="Graphik Bold"/>
                <a:ea typeface="Graphik Bold"/>
                <a:cs typeface="Graphik Bold"/>
                <a:sym typeface="Graphik"/>
              </a:defRPr>
            </a:pPr>
            <a:endParaRPr sz="1150">
              <a:latin typeface="Trade Gothic Next" panose="020B0503040303020004" pitchFamily="34" charset="0"/>
              <a:cs typeface="Arial" panose="020B0604020202020204" pitchFamily="34" charset="0"/>
            </a:endParaRPr>
          </a:p>
        </p:txBody>
      </p:sp>
      <p:sp>
        <p:nvSpPr>
          <p:cNvPr id="8" name="Title 1">
            <a:extLst>
              <a:ext uri="{FF2B5EF4-FFF2-40B4-BE49-F238E27FC236}">
                <a16:creationId xmlns:a16="http://schemas.microsoft.com/office/drawing/2014/main" id="{6DF765C7-80DB-4AF3-BFCF-7DB91E8A8398}"/>
              </a:ext>
            </a:extLst>
          </p:cNvPr>
          <p:cNvSpPr>
            <a:spLocks noGrp="1"/>
          </p:cNvSpPr>
          <p:nvPr>
            <p:ph type="ctrTitle"/>
          </p:nvPr>
        </p:nvSpPr>
        <p:spPr>
          <a:xfrm>
            <a:off x="541020" y="2514600"/>
            <a:ext cx="5662556" cy="732642"/>
          </a:xfrm>
        </p:spPr>
        <p:txBody>
          <a:bodyPr anchor="t">
            <a:noAutofit/>
          </a:bodyPr>
          <a:lstStyle>
            <a:lvl1pPr algn="l">
              <a:defRPr sz="5400" b="1">
                <a:solidFill>
                  <a:schemeClr val="accent4"/>
                </a:solidFill>
                <a:latin typeface="Trade Gothic Next" panose="020B0503040303020004" pitchFamily="34" charset="0"/>
              </a:defRPr>
            </a:lvl1pPr>
          </a:lstStyle>
          <a:p>
            <a:r>
              <a:rPr lang="en-US"/>
              <a:t>Click to edit Master title style</a:t>
            </a:r>
          </a:p>
        </p:txBody>
      </p:sp>
      <p:sp>
        <p:nvSpPr>
          <p:cNvPr id="9" name="Subtitle 2">
            <a:extLst>
              <a:ext uri="{FF2B5EF4-FFF2-40B4-BE49-F238E27FC236}">
                <a16:creationId xmlns:a16="http://schemas.microsoft.com/office/drawing/2014/main" id="{99EF9949-78D7-4C75-937E-1F87752E4BB4}"/>
              </a:ext>
            </a:extLst>
          </p:cNvPr>
          <p:cNvSpPr>
            <a:spLocks noGrp="1"/>
          </p:cNvSpPr>
          <p:nvPr>
            <p:ph type="subTitle" idx="1"/>
          </p:nvPr>
        </p:nvSpPr>
        <p:spPr>
          <a:xfrm>
            <a:off x="7203056" y="2542403"/>
            <a:ext cx="4447924" cy="3230868"/>
          </a:xfrm>
        </p:spPr>
        <p:txBody>
          <a:bodyPr/>
          <a:lstStyle>
            <a:lvl1pPr marL="342900" indent="-342900" algn="l">
              <a:spcBef>
                <a:spcPts val="0"/>
              </a:spcBef>
              <a:spcAft>
                <a:spcPts val="1800"/>
              </a:spcAft>
              <a:buFont typeface="+mj-lt"/>
              <a:buAutoNum type="arabicPeriod"/>
              <a:defRPr sz="1500">
                <a:solidFill>
                  <a:schemeClr val="accent4"/>
                </a:solidFill>
                <a:latin typeface="Trade Gothic Next" panose="020B0503040303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ext Placeholder 2">
            <a:extLst>
              <a:ext uri="{FF2B5EF4-FFF2-40B4-BE49-F238E27FC236}">
                <a16:creationId xmlns:a16="http://schemas.microsoft.com/office/drawing/2014/main" id="{FB34B8AA-03B3-B135-5711-39961CC2C344}"/>
              </a:ext>
            </a:extLst>
          </p:cNvPr>
          <p:cNvSpPr>
            <a:spLocks noGrp="1"/>
          </p:cNvSpPr>
          <p:nvPr>
            <p:ph type="body" idx="10"/>
          </p:nvPr>
        </p:nvSpPr>
        <p:spPr>
          <a:xfrm>
            <a:off x="541020" y="4830345"/>
            <a:ext cx="5634493" cy="281433"/>
          </a:xfrm>
        </p:spPr>
        <p:txBody>
          <a:bodyPr rIns="0"/>
          <a:lstStyle>
            <a:lvl1pPr marL="0" indent="0" algn="l">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07031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B1A5F-A187-4277-81E6-3B26481E3452}"/>
              </a:ext>
            </a:extLst>
          </p:cNvPr>
          <p:cNvSpPr>
            <a:spLocks noGrp="1"/>
          </p:cNvSpPr>
          <p:nvPr>
            <p:ph type="title" hasCustomPrompt="1"/>
          </p:nvPr>
        </p:nvSpPr>
        <p:spPr>
          <a:xfrm>
            <a:off x="541020" y="647701"/>
            <a:ext cx="11109960" cy="777240"/>
          </a:xfrm>
        </p:spPr>
        <p:txBody>
          <a:bodyPr>
            <a:noAutofit/>
          </a:bodyPr>
          <a:lstStyle>
            <a:lvl1pPr>
              <a:defRPr>
                <a:solidFill>
                  <a:srgbClr val="046A38"/>
                </a:solidFill>
                <a:latin typeface="Trade Gothic Next Light" panose="020B0403040303020004" pitchFamily="34" charset="0"/>
              </a:defRPr>
            </a:lvl1pPr>
          </a:lstStyle>
          <a:p>
            <a:r>
              <a:rPr lang="en-US"/>
              <a:t>Click to add title</a:t>
            </a:r>
          </a:p>
        </p:txBody>
      </p:sp>
      <p:sp>
        <p:nvSpPr>
          <p:cNvPr id="3" name="Content Placeholder 2">
            <a:extLst>
              <a:ext uri="{FF2B5EF4-FFF2-40B4-BE49-F238E27FC236}">
                <a16:creationId xmlns:a16="http://schemas.microsoft.com/office/drawing/2014/main" id="{74C6F25B-E6C8-4699-8098-C96F7B2F4C8A}"/>
              </a:ext>
            </a:extLst>
          </p:cNvPr>
          <p:cNvSpPr>
            <a:spLocks noGrp="1"/>
          </p:cNvSpPr>
          <p:nvPr>
            <p:ph idx="1"/>
          </p:nvPr>
        </p:nvSpPr>
        <p:spPr>
          <a:xfrm>
            <a:off x="541020" y="1752600"/>
            <a:ext cx="11109960" cy="4517571"/>
          </a:xfrm>
        </p:spPr>
        <p:txBody>
          <a:bodyPr tIns="0">
            <a:noAutofit/>
          </a:bodyPr>
          <a:lstStyle>
            <a:lvl1pPr>
              <a:spcBef>
                <a:spcPts val="600"/>
              </a:spcBef>
              <a:defRPr sz="1800"/>
            </a:lvl1pPr>
            <a:lvl2pPr marL="460375" indent="-228600">
              <a:spcBef>
                <a:spcPts val="600"/>
              </a:spcBef>
              <a:buFont typeface="Arial" panose="020B0604020202020204" pitchFamily="34" charset="0"/>
              <a:buChar char="–"/>
              <a:defRPr sz="1600"/>
            </a:lvl2pPr>
            <a:lvl3pPr marL="687388" indent="-228600">
              <a:spcBef>
                <a:spcPts val="300"/>
              </a:spcBef>
              <a:defRPr sz="1400"/>
            </a:lvl3pPr>
            <a:lvl4pPr marL="914400" indent="-228600">
              <a:spcBef>
                <a:spcPts val="300"/>
              </a:spcBef>
              <a:buFont typeface="Arial" panose="020B0604020202020204" pitchFamily="34" charset="0"/>
              <a:buChar char="–"/>
              <a:defRPr sz="1200"/>
            </a:lvl4pPr>
            <a:lvl5pPr marL="1141413" indent="-228600">
              <a:spcBef>
                <a:spcPts val="30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2B4F3A-A382-24FF-C086-304033A04E19}"/>
              </a:ext>
            </a:extLst>
          </p:cNvPr>
          <p:cNvSpPr>
            <a:spLocks noGrp="1"/>
          </p:cNvSpPr>
          <p:nvPr>
            <p:ph type="body" sz="quarter" idx="10"/>
          </p:nvPr>
        </p:nvSpPr>
        <p:spPr>
          <a:xfrm>
            <a:off x="543143" y="238083"/>
            <a:ext cx="5555542" cy="406400"/>
          </a:xfrm>
        </p:spPr>
        <p:txBody>
          <a:bodyPr anchor="b"/>
          <a:lstStyle>
            <a:lvl1pPr marL="0" indent="0">
              <a:buNone/>
              <a:defRPr sz="1200" spc="100" baseline="0"/>
            </a:lvl1pPr>
          </a:lstStyle>
          <a:p>
            <a:pPr lvl="0"/>
            <a:r>
              <a:rPr lang="en-US"/>
              <a:t>Click to edit Master text styles</a:t>
            </a:r>
          </a:p>
        </p:txBody>
      </p:sp>
    </p:spTree>
    <p:extLst>
      <p:ext uri="{BB962C8B-B14F-4D97-AF65-F5344CB8AC3E}">
        <p14:creationId xmlns:p14="http://schemas.microsoft.com/office/powerpoint/2010/main" val="1621663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Dark">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84040-C96B-73EE-C46F-4ABFEE746596}"/>
              </a:ext>
            </a:extLst>
          </p:cNvPr>
          <p:cNvSpPr/>
          <p:nvPr userDrawn="1"/>
        </p:nvSpPr>
        <p:spPr>
          <a:xfrm>
            <a:off x="0" y="6485283"/>
            <a:ext cx="1350065" cy="35946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8B1A5F-A187-4277-81E6-3B26481E3452}"/>
              </a:ext>
            </a:extLst>
          </p:cNvPr>
          <p:cNvSpPr>
            <a:spLocks noGrp="1"/>
          </p:cNvSpPr>
          <p:nvPr>
            <p:ph type="title" hasCustomPrompt="1"/>
          </p:nvPr>
        </p:nvSpPr>
        <p:spPr>
          <a:xfrm>
            <a:off x="541020" y="647701"/>
            <a:ext cx="11109960" cy="777240"/>
          </a:xfrm>
        </p:spPr>
        <p:txBody>
          <a:bodyPr>
            <a:noAutofit/>
          </a:bodyPr>
          <a:lstStyle>
            <a:lvl1pPr>
              <a:defRPr>
                <a:solidFill>
                  <a:schemeClr val="bg1"/>
                </a:solidFill>
                <a:latin typeface="Trade Gothic Next Light" panose="020B0403040303020004" pitchFamily="34" charset="0"/>
              </a:defRPr>
            </a:lvl1pPr>
          </a:lstStyle>
          <a:p>
            <a:r>
              <a:rPr lang="en-US"/>
              <a:t>Click to add title</a:t>
            </a:r>
          </a:p>
        </p:txBody>
      </p:sp>
      <p:sp>
        <p:nvSpPr>
          <p:cNvPr id="3" name="Content Placeholder 2">
            <a:extLst>
              <a:ext uri="{FF2B5EF4-FFF2-40B4-BE49-F238E27FC236}">
                <a16:creationId xmlns:a16="http://schemas.microsoft.com/office/drawing/2014/main" id="{74C6F25B-E6C8-4699-8098-C96F7B2F4C8A}"/>
              </a:ext>
            </a:extLst>
          </p:cNvPr>
          <p:cNvSpPr>
            <a:spLocks noGrp="1"/>
          </p:cNvSpPr>
          <p:nvPr>
            <p:ph idx="1"/>
          </p:nvPr>
        </p:nvSpPr>
        <p:spPr>
          <a:xfrm>
            <a:off x="541020" y="1752600"/>
            <a:ext cx="11109960" cy="4517571"/>
          </a:xfrm>
        </p:spPr>
        <p:txBody>
          <a:bodyPr tIns="0">
            <a:noAutofit/>
          </a:bodyPr>
          <a:lstStyle>
            <a:lvl1pPr>
              <a:spcBef>
                <a:spcPts val="600"/>
              </a:spcBef>
              <a:defRPr sz="1800">
                <a:solidFill>
                  <a:schemeClr val="bg1"/>
                </a:solidFill>
              </a:defRPr>
            </a:lvl1pPr>
            <a:lvl2pPr marL="460375" indent="-228600">
              <a:spcBef>
                <a:spcPts val="600"/>
              </a:spcBef>
              <a:buFont typeface="Arial" panose="020B0604020202020204" pitchFamily="34" charset="0"/>
              <a:buChar char="–"/>
              <a:defRPr sz="1600">
                <a:solidFill>
                  <a:schemeClr val="bg1"/>
                </a:solidFill>
              </a:defRPr>
            </a:lvl2pPr>
            <a:lvl3pPr marL="687388" indent="-228600">
              <a:spcBef>
                <a:spcPts val="300"/>
              </a:spcBef>
              <a:defRPr sz="1400">
                <a:solidFill>
                  <a:schemeClr val="bg1"/>
                </a:solidFill>
              </a:defRPr>
            </a:lvl3pPr>
            <a:lvl4pPr marL="914400" indent="-228600">
              <a:spcBef>
                <a:spcPts val="300"/>
              </a:spcBef>
              <a:buFont typeface="Arial" panose="020B0604020202020204" pitchFamily="34" charset="0"/>
              <a:buChar char="–"/>
              <a:defRPr sz="1200">
                <a:solidFill>
                  <a:schemeClr val="bg1"/>
                </a:solidFill>
              </a:defRPr>
            </a:lvl4pPr>
            <a:lvl5pPr marL="1141413" indent="-228600">
              <a:spcBef>
                <a:spcPts val="300"/>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10;&#10;Description automatically generated">
            <a:extLst>
              <a:ext uri="{FF2B5EF4-FFF2-40B4-BE49-F238E27FC236}">
                <a16:creationId xmlns:a16="http://schemas.microsoft.com/office/drawing/2014/main" id="{9B0C7AA4-C6DE-2D66-DFD9-37ECCA82F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
        <p:nvSpPr>
          <p:cNvPr id="4" name="amentum">
            <a:extLst>
              <a:ext uri="{FF2B5EF4-FFF2-40B4-BE49-F238E27FC236}">
                <a16:creationId xmlns:a16="http://schemas.microsoft.com/office/drawing/2014/main" id="{9D6F7BF8-35CE-491D-1DD4-2F8CFA2F0FB2}"/>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sp>
        <p:nvSpPr>
          <p:cNvPr id="5" name="Slide Number">
            <a:extLst>
              <a:ext uri="{FF2B5EF4-FFF2-40B4-BE49-F238E27FC236}">
                <a16:creationId xmlns:a16="http://schemas.microsoft.com/office/drawing/2014/main" id="{67931925-70E2-4BF5-C7AD-6BA5C47447DC}"/>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rPr>
              <a:pPr algn="r"/>
              <a:t>‹#›</a:t>
            </a:fld>
            <a:endParaRPr lang="en-US" sz="600">
              <a:solidFill>
                <a:schemeClr val="bg1"/>
              </a:solidFill>
            </a:endParaRPr>
          </a:p>
        </p:txBody>
      </p:sp>
      <p:sp>
        <p:nvSpPr>
          <p:cNvPr id="9" name="Text Placeholder 4">
            <a:extLst>
              <a:ext uri="{FF2B5EF4-FFF2-40B4-BE49-F238E27FC236}">
                <a16:creationId xmlns:a16="http://schemas.microsoft.com/office/drawing/2014/main" id="{4640E207-3982-23FF-BE9B-32D36D342A92}"/>
              </a:ext>
            </a:extLst>
          </p:cNvPr>
          <p:cNvSpPr>
            <a:spLocks noGrp="1"/>
          </p:cNvSpPr>
          <p:nvPr>
            <p:ph type="body" sz="quarter" idx="10"/>
          </p:nvPr>
        </p:nvSpPr>
        <p:spPr>
          <a:xfrm>
            <a:off x="543143" y="238083"/>
            <a:ext cx="5555542" cy="406400"/>
          </a:xfrm>
        </p:spPr>
        <p:txBody>
          <a:bodyPr anchor="b"/>
          <a:lstStyle>
            <a:lvl1pPr marL="0" indent="0">
              <a:buNone/>
              <a:defRPr sz="1200" spc="100" baseline="0">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3983432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with footn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B1A5F-A187-4277-81E6-3B26481E3452}"/>
              </a:ext>
            </a:extLst>
          </p:cNvPr>
          <p:cNvSpPr>
            <a:spLocks noGrp="1"/>
          </p:cNvSpPr>
          <p:nvPr>
            <p:ph type="title"/>
          </p:nvPr>
        </p:nvSpPr>
        <p:spPr>
          <a:xfrm>
            <a:off x="541020" y="647701"/>
            <a:ext cx="11109960" cy="777240"/>
          </a:xfrm>
        </p:spPr>
        <p:txBody>
          <a:bodyPr>
            <a:noAutofit/>
          </a:bodyPr>
          <a:lstStyle>
            <a:lvl1pPr algn="l" defTabSz="914400" rtl="0" eaLnBrk="1" latinLnBrk="0" hangingPunct="1">
              <a:lnSpc>
                <a:spcPct val="90000"/>
              </a:lnSpc>
              <a:spcBef>
                <a:spcPct val="0"/>
              </a:spcBef>
              <a:buNone/>
              <a:defRPr lang="en-US" sz="2800" b="1" kern="1200" dirty="0">
                <a:solidFill>
                  <a:srgbClr val="046A38"/>
                </a:solidFill>
                <a:latin typeface="Trade Gothic Next Light" panose="020B0403040303020004" pitchFamily="34" charset="0"/>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74C6F25B-E6C8-4699-8098-C96F7B2F4C8A}"/>
              </a:ext>
            </a:extLst>
          </p:cNvPr>
          <p:cNvSpPr>
            <a:spLocks noGrp="1"/>
          </p:cNvSpPr>
          <p:nvPr>
            <p:ph idx="1"/>
          </p:nvPr>
        </p:nvSpPr>
        <p:spPr>
          <a:xfrm>
            <a:off x="541020" y="1752600"/>
            <a:ext cx="11109960" cy="4391537"/>
          </a:xfrm>
        </p:spPr>
        <p:txBody>
          <a:bodyPr tIns="0">
            <a:noAutofit/>
          </a:bodyPr>
          <a:lstStyle>
            <a:lvl1pPr>
              <a:spcBef>
                <a:spcPts val="600"/>
              </a:spcBef>
              <a:defRPr sz="1800"/>
            </a:lvl1pPr>
            <a:lvl2pPr marL="460375" indent="-228600">
              <a:spcBef>
                <a:spcPts val="600"/>
              </a:spcBef>
              <a:buFont typeface="Arial" panose="020B0604020202020204" pitchFamily="34" charset="0"/>
              <a:buChar char="–"/>
              <a:defRPr sz="1600"/>
            </a:lvl2pPr>
            <a:lvl3pPr marL="687388" indent="-228600">
              <a:spcBef>
                <a:spcPts val="300"/>
              </a:spcBef>
              <a:defRPr sz="1400"/>
            </a:lvl3pPr>
            <a:lvl4pPr marL="914400" indent="-228600">
              <a:spcBef>
                <a:spcPts val="300"/>
              </a:spcBef>
              <a:buFont typeface="Arial" panose="020B0604020202020204" pitchFamily="34" charset="0"/>
              <a:buChar char="–"/>
              <a:defRPr sz="1200"/>
            </a:lvl4pPr>
            <a:lvl5pPr marL="1141413" indent="-228600">
              <a:spcBef>
                <a:spcPts val="30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47E5DDEB-C478-4735-9C7C-A088CAB78DC8}"/>
              </a:ext>
            </a:extLst>
          </p:cNvPr>
          <p:cNvSpPr>
            <a:spLocks noGrp="1"/>
          </p:cNvSpPr>
          <p:nvPr>
            <p:ph type="body" sz="quarter" idx="10"/>
          </p:nvPr>
        </p:nvSpPr>
        <p:spPr>
          <a:xfrm>
            <a:off x="541019" y="6210299"/>
            <a:ext cx="11109959" cy="152371"/>
          </a:xfrm>
        </p:spPr>
        <p:txBody>
          <a:bodyPr bIns="0" anchor="ctr"/>
          <a:lstStyle>
            <a:lvl1pPr marL="0" indent="0">
              <a:buNone/>
              <a:defRPr sz="700" i="1">
                <a:solidFill>
                  <a:schemeClr val="accent4"/>
                </a:solidFill>
              </a:defRPr>
            </a:lvl1pPr>
          </a:lstStyle>
          <a:p>
            <a:pPr lvl="0"/>
            <a:r>
              <a:rPr lang="en-US"/>
              <a:t>Click to edit Master text styles</a:t>
            </a:r>
          </a:p>
        </p:txBody>
      </p:sp>
      <p:sp>
        <p:nvSpPr>
          <p:cNvPr id="4" name="Text Placeholder 4">
            <a:extLst>
              <a:ext uri="{FF2B5EF4-FFF2-40B4-BE49-F238E27FC236}">
                <a16:creationId xmlns:a16="http://schemas.microsoft.com/office/drawing/2014/main" id="{5C580873-D83F-AD99-0825-5707DA442F7C}"/>
              </a:ext>
            </a:extLst>
          </p:cNvPr>
          <p:cNvSpPr>
            <a:spLocks noGrp="1"/>
          </p:cNvSpPr>
          <p:nvPr>
            <p:ph type="body" sz="quarter" idx="11"/>
          </p:nvPr>
        </p:nvSpPr>
        <p:spPr>
          <a:xfrm>
            <a:off x="543143" y="238083"/>
            <a:ext cx="5555542" cy="406400"/>
          </a:xfrm>
        </p:spPr>
        <p:txBody>
          <a:bodyPr anchor="b"/>
          <a:lstStyle>
            <a:lvl1pPr marL="0" indent="0">
              <a:buNone/>
              <a:defRPr sz="1200" spc="100" baseline="0"/>
            </a:lvl1pPr>
          </a:lstStyle>
          <a:p>
            <a:pPr lvl="0"/>
            <a:r>
              <a:rPr lang="en-US"/>
              <a:t>Click to edit Master text styles</a:t>
            </a:r>
          </a:p>
        </p:txBody>
      </p:sp>
    </p:spTree>
    <p:extLst>
      <p:ext uri="{BB962C8B-B14F-4D97-AF65-F5344CB8AC3E}">
        <p14:creationId xmlns:p14="http://schemas.microsoft.com/office/powerpoint/2010/main" val="2310544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720D8-6D92-4B88-B57B-65891349BD05}"/>
              </a:ext>
            </a:extLst>
          </p:cNvPr>
          <p:cNvSpPr>
            <a:spLocks noGrp="1"/>
          </p:cNvSpPr>
          <p:nvPr>
            <p:ph type="title"/>
          </p:nvPr>
        </p:nvSpPr>
        <p:spPr/>
        <p:txBody>
          <a:bodyPr/>
          <a:lstStyle>
            <a:lvl1pPr algn="l" defTabSz="914400" rtl="0" eaLnBrk="1" latinLnBrk="0" hangingPunct="1">
              <a:lnSpc>
                <a:spcPct val="90000"/>
              </a:lnSpc>
              <a:spcBef>
                <a:spcPct val="0"/>
              </a:spcBef>
              <a:buNone/>
              <a:defRPr lang="en-US" sz="2800" b="1" kern="1200" dirty="0">
                <a:solidFill>
                  <a:srgbClr val="046A38"/>
                </a:solidFill>
                <a:latin typeface="Trade Gothic Next Light" panose="020B0403040303020004" pitchFamily="34" charset="0"/>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00276E74-520F-43E6-BB7D-A390FFDDE4D5}"/>
              </a:ext>
            </a:extLst>
          </p:cNvPr>
          <p:cNvSpPr>
            <a:spLocks noGrp="1"/>
          </p:cNvSpPr>
          <p:nvPr>
            <p:ph sz="half" idx="1"/>
          </p:nvPr>
        </p:nvSpPr>
        <p:spPr>
          <a:xfrm>
            <a:off x="541020" y="1752600"/>
            <a:ext cx="5371204" cy="4424363"/>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4BC67E-72A7-49FD-A4AA-751CAA263693}"/>
              </a:ext>
            </a:extLst>
          </p:cNvPr>
          <p:cNvSpPr>
            <a:spLocks noGrp="1"/>
          </p:cNvSpPr>
          <p:nvPr>
            <p:ph sz="half" idx="2"/>
          </p:nvPr>
        </p:nvSpPr>
        <p:spPr>
          <a:xfrm>
            <a:off x="6279778" y="1752600"/>
            <a:ext cx="5371204" cy="4424363"/>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75D8C1-9811-7C04-9DA8-B2E218253BA5}"/>
              </a:ext>
            </a:extLst>
          </p:cNvPr>
          <p:cNvSpPr>
            <a:spLocks noGrp="1"/>
          </p:cNvSpPr>
          <p:nvPr>
            <p:ph type="body" sz="quarter" idx="10"/>
          </p:nvPr>
        </p:nvSpPr>
        <p:spPr>
          <a:xfrm>
            <a:off x="543143" y="238083"/>
            <a:ext cx="5555542" cy="406400"/>
          </a:xfrm>
        </p:spPr>
        <p:txBody>
          <a:bodyPr anchor="b"/>
          <a:lstStyle>
            <a:lvl1pPr marL="0" indent="0">
              <a:buNone/>
              <a:defRPr sz="1200" spc="100" baseline="0"/>
            </a:lvl1pPr>
          </a:lstStyle>
          <a:p>
            <a:pPr lvl="0"/>
            <a:r>
              <a:rPr lang="en-US"/>
              <a:t>Click to edit Master text styles</a:t>
            </a:r>
          </a:p>
        </p:txBody>
      </p:sp>
    </p:spTree>
    <p:extLst>
      <p:ext uri="{BB962C8B-B14F-4D97-AF65-F5344CB8AC3E}">
        <p14:creationId xmlns:p14="http://schemas.microsoft.com/office/powerpoint/2010/main" val="2993077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70A4-02C5-4B78-8163-219E27AB4E88}"/>
              </a:ext>
            </a:extLst>
          </p:cNvPr>
          <p:cNvSpPr>
            <a:spLocks noGrp="1"/>
          </p:cNvSpPr>
          <p:nvPr>
            <p:ph type="title"/>
          </p:nvPr>
        </p:nvSpPr>
        <p:spPr/>
        <p:txBody>
          <a:bodyPr/>
          <a:lstStyle>
            <a:lvl1pPr algn="l" defTabSz="914400" rtl="0" eaLnBrk="1" latinLnBrk="0" hangingPunct="1">
              <a:lnSpc>
                <a:spcPct val="90000"/>
              </a:lnSpc>
              <a:spcBef>
                <a:spcPct val="0"/>
              </a:spcBef>
              <a:buNone/>
              <a:defRPr lang="en-US" sz="2800" b="1" kern="1200" dirty="0">
                <a:solidFill>
                  <a:srgbClr val="046A38"/>
                </a:solidFill>
                <a:latin typeface="Trade Gothic Next Light" panose="020B0403040303020004" pitchFamily="34" charset="0"/>
                <a:ea typeface="+mj-ea"/>
                <a:cs typeface="+mj-cs"/>
              </a:defRPr>
            </a:lvl1pPr>
          </a:lstStyle>
          <a:p>
            <a:r>
              <a:rPr lang="en-US"/>
              <a:t>Click to edit Master title style</a:t>
            </a:r>
          </a:p>
        </p:txBody>
      </p:sp>
      <p:sp>
        <p:nvSpPr>
          <p:cNvPr id="3" name="Text Placeholder 4">
            <a:extLst>
              <a:ext uri="{FF2B5EF4-FFF2-40B4-BE49-F238E27FC236}">
                <a16:creationId xmlns:a16="http://schemas.microsoft.com/office/drawing/2014/main" id="{8305A629-18E4-04BD-2B6E-9BE2EF035C1A}"/>
              </a:ext>
            </a:extLst>
          </p:cNvPr>
          <p:cNvSpPr>
            <a:spLocks noGrp="1"/>
          </p:cNvSpPr>
          <p:nvPr>
            <p:ph type="body" sz="quarter" idx="10"/>
          </p:nvPr>
        </p:nvSpPr>
        <p:spPr>
          <a:xfrm>
            <a:off x="543143" y="238083"/>
            <a:ext cx="5555542" cy="406400"/>
          </a:xfrm>
        </p:spPr>
        <p:txBody>
          <a:bodyPr anchor="b"/>
          <a:lstStyle>
            <a:lvl1pPr marL="0" indent="0">
              <a:buNone/>
              <a:defRPr sz="1200" spc="100" baseline="0"/>
            </a:lvl1pPr>
          </a:lstStyle>
          <a:p>
            <a:pPr lvl="0"/>
            <a:r>
              <a:rPr lang="en-US"/>
              <a:t>Click to edit Master text styles</a:t>
            </a:r>
          </a:p>
        </p:txBody>
      </p:sp>
    </p:spTree>
    <p:extLst>
      <p:ext uri="{BB962C8B-B14F-4D97-AF65-F5344CB8AC3E}">
        <p14:creationId xmlns:p14="http://schemas.microsoft.com/office/powerpoint/2010/main" val="243996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15FB68-6BD5-A87B-228D-ED36ADC1E6BB}"/>
              </a:ext>
            </a:extLst>
          </p:cNvPr>
          <p:cNvSpPr/>
          <p:nvPr userDrawn="1"/>
        </p:nvSpPr>
        <p:spPr>
          <a:xfrm>
            <a:off x="5546823" y="0"/>
            <a:ext cx="664517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F370A4-02C5-4B78-8163-219E27AB4E88}"/>
              </a:ext>
            </a:extLst>
          </p:cNvPr>
          <p:cNvSpPr>
            <a:spLocks noGrp="1"/>
          </p:cNvSpPr>
          <p:nvPr>
            <p:ph type="title"/>
          </p:nvPr>
        </p:nvSpPr>
        <p:spPr>
          <a:xfrm>
            <a:off x="541020" y="647701"/>
            <a:ext cx="4799723" cy="1682805"/>
          </a:xfrm>
        </p:spPr>
        <p:txBody>
          <a:bodyPr/>
          <a:lstStyle>
            <a:lvl1pPr algn="l" defTabSz="914400" rtl="0" eaLnBrk="1" latinLnBrk="0" hangingPunct="1">
              <a:lnSpc>
                <a:spcPct val="90000"/>
              </a:lnSpc>
              <a:spcBef>
                <a:spcPct val="0"/>
              </a:spcBef>
              <a:buNone/>
              <a:defRPr lang="en-US" sz="2800" b="1" kern="1200" dirty="0">
                <a:solidFill>
                  <a:srgbClr val="046A38"/>
                </a:solidFill>
                <a:latin typeface="Trade Gothic Next Light" panose="020B0403040303020004" pitchFamily="34" charset="0"/>
                <a:ea typeface="+mj-ea"/>
                <a:cs typeface="+mj-cs"/>
              </a:defRPr>
            </a:lvl1pPr>
          </a:lstStyle>
          <a:p>
            <a:r>
              <a:rPr lang="en-US"/>
              <a:t>Click to edit Master title style</a:t>
            </a:r>
          </a:p>
        </p:txBody>
      </p:sp>
      <p:sp>
        <p:nvSpPr>
          <p:cNvPr id="4" name="Text Placeholder 3">
            <a:extLst>
              <a:ext uri="{FF2B5EF4-FFF2-40B4-BE49-F238E27FC236}">
                <a16:creationId xmlns:a16="http://schemas.microsoft.com/office/drawing/2014/main" id="{FF996C7B-6F2E-CF4E-0F06-5A2FE9E15485}"/>
              </a:ext>
            </a:extLst>
          </p:cNvPr>
          <p:cNvSpPr>
            <a:spLocks noGrp="1"/>
          </p:cNvSpPr>
          <p:nvPr>
            <p:ph type="body" sz="quarter" idx="10"/>
          </p:nvPr>
        </p:nvSpPr>
        <p:spPr>
          <a:xfrm>
            <a:off x="542925" y="2516188"/>
            <a:ext cx="4797059" cy="3819876"/>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hart Placeholder 5">
            <a:extLst>
              <a:ext uri="{FF2B5EF4-FFF2-40B4-BE49-F238E27FC236}">
                <a16:creationId xmlns:a16="http://schemas.microsoft.com/office/drawing/2014/main" id="{504166AC-F94E-615E-4E68-FCBF9218B9D1}"/>
              </a:ext>
            </a:extLst>
          </p:cNvPr>
          <p:cNvSpPr>
            <a:spLocks noGrp="1"/>
          </p:cNvSpPr>
          <p:nvPr>
            <p:ph type="chart" sz="quarter" idx="11"/>
          </p:nvPr>
        </p:nvSpPr>
        <p:spPr>
          <a:xfrm>
            <a:off x="5785805" y="663575"/>
            <a:ext cx="5850795" cy="5656263"/>
          </a:xfrm>
        </p:spPr>
        <p:txBody>
          <a:bodyPr/>
          <a:lstStyle>
            <a:lvl1pPr marL="0" indent="0">
              <a:buNone/>
              <a:defRPr>
                <a:solidFill>
                  <a:schemeClr val="bg1"/>
                </a:solidFill>
              </a:defRPr>
            </a:lvl1pPr>
          </a:lstStyle>
          <a:p>
            <a:r>
              <a:rPr lang="en-US"/>
              <a:t>Click icon to add chart</a:t>
            </a:r>
          </a:p>
        </p:txBody>
      </p:sp>
      <p:sp>
        <p:nvSpPr>
          <p:cNvPr id="5" name="Slide Number">
            <a:extLst>
              <a:ext uri="{FF2B5EF4-FFF2-40B4-BE49-F238E27FC236}">
                <a16:creationId xmlns:a16="http://schemas.microsoft.com/office/drawing/2014/main" id="{EC840B22-6CB5-E980-12F2-37FBE1DF219F}"/>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latin typeface="Trade Gothic Next" panose="020B0503040303020004" pitchFamily="34" charset="0"/>
              </a:rPr>
              <a:pPr algn="r"/>
              <a:t>‹#›</a:t>
            </a:fld>
            <a:endParaRPr lang="en-US" sz="600">
              <a:solidFill>
                <a:schemeClr val="bg1"/>
              </a:solidFill>
              <a:latin typeface="Trade Gothic Next" panose="020B0503040303020004" pitchFamily="34" charset="0"/>
            </a:endParaRPr>
          </a:p>
        </p:txBody>
      </p:sp>
      <p:sp>
        <p:nvSpPr>
          <p:cNvPr id="7" name="amentum">
            <a:extLst>
              <a:ext uri="{FF2B5EF4-FFF2-40B4-BE49-F238E27FC236}">
                <a16:creationId xmlns:a16="http://schemas.microsoft.com/office/drawing/2014/main" id="{F2ADE2F8-70BD-5B04-7872-768FA2535369}"/>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sp>
        <p:nvSpPr>
          <p:cNvPr id="8" name="Text Placeholder 4">
            <a:extLst>
              <a:ext uri="{FF2B5EF4-FFF2-40B4-BE49-F238E27FC236}">
                <a16:creationId xmlns:a16="http://schemas.microsoft.com/office/drawing/2014/main" id="{C4752838-D3D9-58A1-C63D-2CE116EB255E}"/>
              </a:ext>
            </a:extLst>
          </p:cNvPr>
          <p:cNvSpPr>
            <a:spLocks noGrp="1"/>
          </p:cNvSpPr>
          <p:nvPr>
            <p:ph type="body" sz="quarter" idx="12"/>
          </p:nvPr>
        </p:nvSpPr>
        <p:spPr>
          <a:xfrm>
            <a:off x="543143" y="238083"/>
            <a:ext cx="4794214" cy="406400"/>
          </a:xfrm>
        </p:spPr>
        <p:txBody>
          <a:bodyPr anchor="b"/>
          <a:lstStyle>
            <a:lvl1pPr marL="0" indent="0">
              <a:buNone/>
              <a:defRPr sz="1200" spc="100" baseline="0"/>
            </a:lvl1pPr>
          </a:lstStyle>
          <a:p>
            <a:pPr lvl="0"/>
            <a:r>
              <a:rPr lang="en-US"/>
              <a:t>Click to edit Master text styles</a:t>
            </a:r>
          </a:p>
        </p:txBody>
      </p:sp>
    </p:spTree>
    <p:extLst>
      <p:ext uri="{BB962C8B-B14F-4D97-AF65-F5344CB8AC3E}">
        <p14:creationId xmlns:p14="http://schemas.microsoft.com/office/powerpoint/2010/main" val="1678184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40D9E5B-4280-97DB-83B1-7DAD76578037}"/>
              </a:ext>
            </a:extLst>
          </p:cNvPr>
          <p:cNvSpPr/>
          <p:nvPr userDrawn="1"/>
        </p:nvSpPr>
        <p:spPr>
          <a:xfrm>
            <a:off x="5546823" y="0"/>
            <a:ext cx="6645177"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F370A4-02C5-4B78-8163-219E27AB4E88}"/>
              </a:ext>
            </a:extLst>
          </p:cNvPr>
          <p:cNvSpPr>
            <a:spLocks noGrp="1"/>
          </p:cNvSpPr>
          <p:nvPr>
            <p:ph type="title"/>
          </p:nvPr>
        </p:nvSpPr>
        <p:spPr>
          <a:xfrm>
            <a:off x="541020" y="647701"/>
            <a:ext cx="4799723" cy="1682805"/>
          </a:xfrm>
        </p:spPr>
        <p:txBody>
          <a:bodyPr/>
          <a:lstStyle>
            <a:lvl1pPr algn="l" defTabSz="914400" rtl="0" eaLnBrk="1" latinLnBrk="0" hangingPunct="1">
              <a:lnSpc>
                <a:spcPct val="90000"/>
              </a:lnSpc>
              <a:spcBef>
                <a:spcPct val="0"/>
              </a:spcBef>
              <a:buNone/>
              <a:defRPr lang="en-US" sz="2800" b="1" kern="1200" dirty="0">
                <a:solidFill>
                  <a:srgbClr val="046A38"/>
                </a:solidFill>
                <a:latin typeface="Trade Gothic Next Light" panose="020B0403040303020004" pitchFamily="34" charset="0"/>
                <a:ea typeface="+mj-ea"/>
                <a:cs typeface="+mj-cs"/>
              </a:defRPr>
            </a:lvl1pPr>
          </a:lstStyle>
          <a:p>
            <a:r>
              <a:rPr lang="en-US"/>
              <a:t>Click to edit Master title style</a:t>
            </a:r>
          </a:p>
        </p:txBody>
      </p:sp>
      <p:sp>
        <p:nvSpPr>
          <p:cNvPr id="4" name="Text Placeholder 3">
            <a:extLst>
              <a:ext uri="{FF2B5EF4-FFF2-40B4-BE49-F238E27FC236}">
                <a16:creationId xmlns:a16="http://schemas.microsoft.com/office/drawing/2014/main" id="{FF996C7B-6F2E-CF4E-0F06-5A2FE9E15485}"/>
              </a:ext>
            </a:extLst>
          </p:cNvPr>
          <p:cNvSpPr>
            <a:spLocks noGrp="1"/>
          </p:cNvSpPr>
          <p:nvPr>
            <p:ph type="body" sz="quarter" idx="10"/>
          </p:nvPr>
        </p:nvSpPr>
        <p:spPr>
          <a:xfrm>
            <a:off x="542925" y="2516188"/>
            <a:ext cx="4797059" cy="3819876"/>
          </a:xfrm>
        </p:spPr>
        <p:txBody>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hart Placeholder 5">
            <a:extLst>
              <a:ext uri="{FF2B5EF4-FFF2-40B4-BE49-F238E27FC236}">
                <a16:creationId xmlns:a16="http://schemas.microsoft.com/office/drawing/2014/main" id="{504166AC-F94E-615E-4E68-FCBF9218B9D1}"/>
              </a:ext>
            </a:extLst>
          </p:cNvPr>
          <p:cNvSpPr>
            <a:spLocks noGrp="1"/>
          </p:cNvSpPr>
          <p:nvPr>
            <p:ph type="chart" sz="quarter" idx="11"/>
          </p:nvPr>
        </p:nvSpPr>
        <p:spPr>
          <a:xfrm>
            <a:off x="5785805" y="663575"/>
            <a:ext cx="5850795" cy="5656263"/>
          </a:xfrm>
        </p:spPr>
        <p:txBody>
          <a:bodyPr/>
          <a:lstStyle>
            <a:lvl1pPr marL="0" indent="0">
              <a:buNone/>
              <a:defRPr/>
            </a:lvl1pPr>
          </a:lstStyle>
          <a:p>
            <a:r>
              <a:rPr lang="en-US"/>
              <a:t>Click icon to add chart</a:t>
            </a:r>
          </a:p>
        </p:txBody>
      </p:sp>
      <p:sp>
        <p:nvSpPr>
          <p:cNvPr id="8" name="Slide Number">
            <a:extLst>
              <a:ext uri="{FF2B5EF4-FFF2-40B4-BE49-F238E27FC236}">
                <a16:creationId xmlns:a16="http://schemas.microsoft.com/office/drawing/2014/main" id="{62D8084C-D61C-9919-4DB6-9572BE9D2075}"/>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accent4"/>
                </a:solidFill>
                <a:latin typeface="Trade Gothic Next" panose="020B0503040303020004" pitchFamily="34" charset="0"/>
              </a:rPr>
              <a:pPr algn="r"/>
              <a:t>‹#›</a:t>
            </a:fld>
            <a:endParaRPr lang="en-US" sz="600">
              <a:solidFill>
                <a:schemeClr val="accent4"/>
              </a:solidFill>
              <a:latin typeface="Trade Gothic Next" panose="020B0503040303020004" pitchFamily="34" charset="0"/>
            </a:endParaRPr>
          </a:p>
        </p:txBody>
      </p:sp>
      <p:sp>
        <p:nvSpPr>
          <p:cNvPr id="9" name="amentum">
            <a:extLst>
              <a:ext uri="{FF2B5EF4-FFF2-40B4-BE49-F238E27FC236}">
                <a16:creationId xmlns:a16="http://schemas.microsoft.com/office/drawing/2014/main" id="{67C4B0E2-07C1-CB22-F5C4-F0A74860C7E4}"/>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accent4"/>
                </a:solidFill>
                <a:latin typeface="Trade Gothic Next" panose="020B0503040303020004" pitchFamily="34" charset="0"/>
              </a:rPr>
              <a:t>Amentum Proprietary. All Rights Reserved.</a:t>
            </a:r>
          </a:p>
        </p:txBody>
      </p:sp>
      <p:sp>
        <p:nvSpPr>
          <p:cNvPr id="10" name="Text Placeholder 4">
            <a:extLst>
              <a:ext uri="{FF2B5EF4-FFF2-40B4-BE49-F238E27FC236}">
                <a16:creationId xmlns:a16="http://schemas.microsoft.com/office/drawing/2014/main" id="{F8C6113C-9F77-296A-BE2F-774482F6D65B}"/>
              </a:ext>
            </a:extLst>
          </p:cNvPr>
          <p:cNvSpPr>
            <a:spLocks noGrp="1"/>
          </p:cNvSpPr>
          <p:nvPr>
            <p:ph type="body" sz="quarter" idx="12"/>
          </p:nvPr>
        </p:nvSpPr>
        <p:spPr>
          <a:xfrm>
            <a:off x="543143" y="238083"/>
            <a:ext cx="4802270" cy="406400"/>
          </a:xfrm>
        </p:spPr>
        <p:txBody>
          <a:bodyPr anchor="b"/>
          <a:lstStyle>
            <a:lvl1pPr marL="0" indent="0">
              <a:buNone/>
              <a:defRPr sz="1200" spc="100" baseline="0"/>
            </a:lvl1pPr>
          </a:lstStyle>
          <a:p>
            <a:pPr lvl="0"/>
            <a:r>
              <a:rPr lang="en-US"/>
              <a:t>Click to edit Master text styles</a:t>
            </a:r>
          </a:p>
        </p:txBody>
      </p:sp>
    </p:spTree>
    <p:extLst>
      <p:ext uri="{BB962C8B-B14F-4D97-AF65-F5344CB8AC3E}">
        <p14:creationId xmlns:p14="http://schemas.microsoft.com/office/powerpoint/2010/main" val="5084164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245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 Gray">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6731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 Green">
    <p:bg>
      <p:bgPr>
        <a:solidFill>
          <a:schemeClr val="tx2"/>
        </a:solidFill>
        <a:effectLst/>
      </p:bgPr>
    </p:bg>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B6985B36-390E-6814-E7A2-AA80CEE2A2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
        <p:nvSpPr>
          <p:cNvPr id="3" name="Slide Number">
            <a:extLst>
              <a:ext uri="{FF2B5EF4-FFF2-40B4-BE49-F238E27FC236}">
                <a16:creationId xmlns:a16="http://schemas.microsoft.com/office/drawing/2014/main" id="{379490C9-A83F-8362-D05F-566B85A78470}"/>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latin typeface="Trade Gothic Next" panose="020B0503040303020004" pitchFamily="34" charset="0"/>
              </a:rPr>
              <a:pPr algn="r"/>
              <a:t>‹#›</a:t>
            </a:fld>
            <a:endParaRPr lang="en-US" sz="600">
              <a:solidFill>
                <a:schemeClr val="bg1"/>
              </a:solidFill>
              <a:latin typeface="Trade Gothic Next" panose="020B0503040303020004" pitchFamily="34" charset="0"/>
            </a:endParaRPr>
          </a:p>
        </p:txBody>
      </p:sp>
      <p:sp>
        <p:nvSpPr>
          <p:cNvPr id="4" name="amentum">
            <a:extLst>
              <a:ext uri="{FF2B5EF4-FFF2-40B4-BE49-F238E27FC236}">
                <a16:creationId xmlns:a16="http://schemas.microsoft.com/office/drawing/2014/main" id="{17CE27E6-50AB-119B-57C2-98B8C8F389C8}"/>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spTree>
    <p:extLst>
      <p:ext uri="{BB962C8B-B14F-4D97-AF65-F5344CB8AC3E}">
        <p14:creationId xmlns:p14="http://schemas.microsoft.com/office/powerpoint/2010/main" val="1301735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 Black">
    <p:bg>
      <p:bgPr>
        <a:solidFill>
          <a:schemeClr val="tx1"/>
        </a:solidFill>
        <a:effectLst/>
      </p:bgPr>
    </p:bg>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C90121D4-43CE-2C60-3F0F-32AFF5165B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
        <p:nvSpPr>
          <p:cNvPr id="3" name="Slide Number">
            <a:extLst>
              <a:ext uri="{FF2B5EF4-FFF2-40B4-BE49-F238E27FC236}">
                <a16:creationId xmlns:a16="http://schemas.microsoft.com/office/drawing/2014/main" id="{7FABC719-D2FC-4DBA-7058-F61876A9CEC5}"/>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latin typeface="Trade Gothic Next" panose="020B0503040303020004" pitchFamily="34" charset="0"/>
              </a:rPr>
              <a:pPr algn="r"/>
              <a:t>‹#›</a:t>
            </a:fld>
            <a:endParaRPr lang="en-US" sz="600">
              <a:solidFill>
                <a:schemeClr val="bg1"/>
              </a:solidFill>
              <a:latin typeface="Trade Gothic Next" panose="020B0503040303020004" pitchFamily="34" charset="0"/>
            </a:endParaRPr>
          </a:p>
        </p:txBody>
      </p:sp>
      <p:sp>
        <p:nvSpPr>
          <p:cNvPr id="4" name="amentum">
            <a:extLst>
              <a:ext uri="{FF2B5EF4-FFF2-40B4-BE49-F238E27FC236}">
                <a16:creationId xmlns:a16="http://schemas.microsoft.com/office/drawing/2014/main" id="{BE649F5D-2898-D8F0-F18B-D701D18754D0}"/>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spTree>
    <p:extLst>
      <p:ext uri="{BB962C8B-B14F-4D97-AF65-F5344CB8AC3E}">
        <p14:creationId xmlns:p14="http://schemas.microsoft.com/office/powerpoint/2010/main" val="2377527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Divider Slide -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4878181" y="1796021"/>
            <a:ext cx="6870398" cy="2448227"/>
          </a:xfrm>
        </p:spPr>
        <p:txBody>
          <a:bodyPr anchor="b">
            <a:normAutofit/>
          </a:bodyPr>
          <a:lstStyle>
            <a:lvl1pPr algn="l">
              <a:defRPr sz="5400" b="1">
                <a:solidFill>
                  <a:schemeClr val="bg1"/>
                </a:solidFill>
                <a:latin typeface="Trade Gothic Next" panose="020B05030403030200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5F56CA0-C2C2-45C5-AC6F-683069AE9684}"/>
              </a:ext>
            </a:extLst>
          </p:cNvPr>
          <p:cNvSpPr>
            <a:spLocks noGrp="1"/>
          </p:cNvSpPr>
          <p:nvPr>
            <p:ph type="body" idx="1"/>
          </p:nvPr>
        </p:nvSpPr>
        <p:spPr>
          <a:xfrm>
            <a:off x="4853991" y="4830345"/>
            <a:ext cx="6870398" cy="281433"/>
          </a:xfrm>
        </p:spPr>
        <p:txBody>
          <a:bodyPr rIns="0"/>
          <a:lstStyle>
            <a:lvl1pPr marL="0" indent="0" algn="l">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a:extLst>
              <a:ext uri="{FF2B5EF4-FFF2-40B4-BE49-F238E27FC236}">
                <a16:creationId xmlns:a16="http://schemas.microsoft.com/office/drawing/2014/main" id="{AA5F4F0C-066C-C402-9696-51414D5DF1CE}"/>
              </a:ext>
            </a:extLst>
          </p:cNvPr>
          <p:cNvSpPr txBox="1">
            <a:spLocks/>
          </p:cNvSpPr>
          <p:nvPr userDrawn="1"/>
        </p:nvSpPr>
        <p:spPr>
          <a:xfrm>
            <a:off x="11097742" y="6527092"/>
            <a:ext cx="553239" cy="213342"/>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latin typeface="Trade Gothic Next" panose="020B0503040303020004" pitchFamily="34" charset="0"/>
              </a:rPr>
              <a:pPr algn="r"/>
              <a:t>‹#›</a:t>
            </a:fld>
            <a:endParaRPr lang="en-US" sz="600">
              <a:solidFill>
                <a:schemeClr val="bg1"/>
              </a:solidFill>
              <a:latin typeface="Trade Gothic Next" panose="020B0503040303020004" pitchFamily="34" charset="0"/>
            </a:endParaRPr>
          </a:p>
        </p:txBody>
      </p:sp>
      <p:sp>
        <p:nvSpPr>
          <p:cNvPr id="10" name="amentum">
            <a:extLst>
              <a:ext uri="{FF2B5EF4-FFF2-40B4-BE49-F238E27FC236}">
                <a16:creationId xmlns:a16="http://schemas.microsoft.com/office/drawing/2014/main" id="{F82038A3-2C14-FFF3-F00C-3E15025455DE}"/>
              </a:ext>
            </a:extLst>
          </p:cNvPr>
          <p:cNvSpPr txBox="1"/>
          <p:nvPr userDrawn="1"/>
        </p:nvSpPr>
        <p:spPr>
          <a:xfrm>
            <a:off x="8210020" y="6559301"/>
            <a:ext cx="3009157" cy="1436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pic>
        <p:nvPicPr>
          <p:cNvPr id="13" name="Picture 12">
            <a:extLst>
              <a:ext uri="{FF2B5EF4-FFF2-40B4-BE49-F238E27FC236}">
                <a16:creationId xmlns:a16="http://schemas.microsoft.com/office/drawing/2014/main" id="{5E7AAF9E-511C-6C48-70D9-ABD4C2B26D9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4343400" cy="6858000"/>
          </a:xfrm>
          <a:prstGeom prst="rect">
            <a:avLst/>
          </a:prstGeom>
        </p:spPr>
      </p:pic>
      <p:sp>
        <p:nvSpPr>
          <p:cNvPr id="11" name="Rectangle 10">
            <a:extLst>
              <a:ext uri="{FF2B5EF4-FFF2-40B4-BE49-F238E27FC236}">
                <a16:creationId xmlns:a16="http://schemas.microsoft.com/office/drawing/2014/main" id="{5CD09986-FB36-7644-165B-6D9CE2FE7537}"/>
              </a:ext>
            </a:extLst>
          </p:cNvPr>
          <p:cNvSpPr/>
          <p:nvPr userDrawn="1"/>
        </p:nvSpPr>
        <p:spPr>
          <a:xfrm>
            <a:off x="0" y="-1"/>
            <a:ext cx="4343400" cy="6858000"/>
          </a:xfrm>
          <a:prstGeom prst="rect">
            <a:avLst/>
          </a:prstGeom>
          <a:solidFill>
            <a:srgbClr val="000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Logo&#10;&#10;Description automatically generated">
            <a:extLst>
              <a:ext uri="{FF2B5EF4-FFF2-40B4-BE49-F238E27FC236}">
                <a16:creationId xmlns:a16="http://schemas.microsoft.com/office/drawing/2014/main" id="{D8B6D680-1F7E-C721-BB6B-FF6296D5A42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Tree>
    <p:extLst>
      <p:ext uri="{BB962C8B-B14F-4D97-AF65-F5344CB8AC3E}">
        <p14:creationId xmlns:p14="http://schemas.microsoft.com/office/powerpoint/2010/main" val="4037392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Slide - w Subsection List - Dark">
    <p:bg>
      <p:bgPr>
        <a:solidFill>
          <a:schemeClr val="tx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7A87AD-3805-BABC-B84D-F90C56BEEF2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4343400" cy="6858000"/>
          </a:xfrm>
          <a:prstGeom prst="rect">
            <a:avLst/>
          </a:prstGeom>
        </p:spPr>
      </p:pic>
      <p:sp>
        <p:nvSpPr>
          <p:cNvPr id="13" name="Rectangle 12">
            <a:extLst>
              <a:ext uri="{FF2B5EF4-FFF2-40B4-BE49-F238E27FC236}">
                <a16:creationId xmlns:a16="http://schemas.microsoft.com/office/drawing/2014/main" id="{781EC3E4-6936-8781-88C4-DA16E71CF219}"/>
              </a:ext>
            </a:extLst>
          </p:cNvPr>
          <p:cNvSpPr/>
          <p:nvPr userDrawn="1"/>
        </p:nvSpPr>
        <p:spPr>
          <a:xfrm>
            <a:off x="0" y="-1"/>
            <a:ext cx="4343400" cy="6858000"/>
          </a:xfrm>
          <a:prstGeom prst="rect">
            <a:avLst/>
          </a:prstGeom>
          <a:solidFill>
            <a:srgbClr val="000000">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4878181" y="1796021"/>
            <a:ext cx="6870398" cy="2448227"/>
          </a:xfrm>
        </p:spPr>
        <p:txBody>
          <a:bodyPr anchor="b">
            <a:normAutofit/>
          </a:bodyPr>
          <a:lstStyle>
            <a:lvl1pPr algn="l">
              <a:defRPr sz="5400" b="1">
                <a:solidFill>
                  <a:schemeClr val="bg1"/>
                </a:solidFill>
                <a:latin typeface="Trade Gothic Next" panose="020B05030403030200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5F56CA0-C2C2-45C5-AC6F-683069AE9684}"/>
              </a:ext>
            </a:extLst>
          </p:cNvPr>
          <p:cNvSpPr>
            <a:spLocks noGrp="1"/>
          </p:cNvSpPr>
          <p:nvPr>
            <p:ph type="body" idx="1"/>
          </p:nvPr>
        </p:nvSpPr>
        <p:spPr>
          <a:xfrm>
            <a:off x="4853991" y="4830345"/>
            <a:ext cx="6870398" cy="281433"/>
          </a:xfrm>
        </p:spPr>
        <p:txBody>
          <a:bodyPr rIns="0"/>
          <a:lstStyle>
            <a:lvl1pPr marL="0" indent="0" algn="l">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a:extLst>
              <a:ext uri="{FF2B5EF4-FFF2-40B4-BE49-F238E27FC236}">
                <a16:creationId xmlns:a16="http://schemas.microsoft.com/office/drawing/2014/main" id="{AA5F4F0C-066C-C402-9696-51414D5DF1CE}"/>
              </a:ext>
            </a:extLst>
          </p:cNvPr>
          <p:cNvSpPr txBox="1">
            <a:spLocks/>
          </p:cNvSpPr>
          <p:nvPr userDrawn="1"/>
        </p:nvSpPr>
        <p:spPr>
          <a:xfrm>
            <a:off x="11097742" y="6527092"/>
            <a:ext cx="553239" cy="213342"/>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latin typeface="Trade Gothic Next" panose="020B0503040303020004" pitchFamily="34" charset="0"/>
              </a:rPr>
              <a:pPr algn="r"/>
              <a:t>‹#›</a:t>
            </a:fld>
            <a:endParaRPr lang="en-US" sz="600">
              <a:solidFill>
                <a:schemeClr val="bg1"/>
              </a:solidFill>
              <a:latin typeface="Trade Gothic Next" panose="020B0503040303020004" pitchFamily="34" charset="0"/>
            </a:endParaRPr>
          </a:p>
        </p:txBody>
      </p:sp>
      <p:sp>
        <p:nvSpPr>
          <p:cNvPr id="10" name="amentum">
            <a:extLst>
              <a:ext uri="{FF2B5EF4-FFF2-40B4-BE49-F238E27FC236}">
                <a16:creationId xmlns:a16="http://schemas.microsoft.com/office/drawing/2014/main" id="{F82038A3-2C14-FFF3-F00C-3E15025455DE}"/>
              </a:ext>
            </a:extLst>
          </p:cNvPr>
          <p:cNvSpPr txBox="1"/>
          <p:nvPr userDrawn="1"/>
        </p:nvSpPr>
        <p:spPr>
          <a:xfrm>
            <a:off x="8210020" y="6559301"/>
            <a:ext cx="3009157" cy="1436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sp>
        <p:nvSpPr>
          <p:cNvPr id="6" name="Text Placeholder 2">
            <a:extLst>
              <a:ext uri="{FF2B5EF4-FFF2-40B4-BE49-F238E27FC236}">
                <a16:creationId xmlns:a16="http://schemas.microsoft.com/office/drawing/2014/main" id="{B1AC2355-685E-34D1-1663-612AAA5E013D}"/>
              </a:ext>
            </a:extLst>
          </p:cNvPr>
          <p:cNvSpPr>
            <a:spLocks noGrp="1"/>
          </p:cNvSpPr>
          <p:nvPr>
            <p:ph type="body" idx="10"/>
          </p:nvPr>
        </p:nvSpPr>
        <p:spPr>
          <a:xfrm>
            <a:off x="468242" y="1445009"/>
            <a:ext cx="3721763" cy="2799239"/>
          </a:xfrm>
        </p:spPr>
        <p:txBody>
          <a:bodyPr rIns="0" anchor="b"/>
          <a:lstStyle>
            <a:lvl1pPr marL="285750" indent="-285750" algn="l">
              <a:lnSpc>
                <a:spcPct val="100000"/>
              </a:lnSpc>
              <a:spcBef>
                <a:spcPts val="200"/>
              </a:spcBef>
              <a:spcAft>
                <a:spcPts val="600"/>
              </a:spcAft>
              <a:buFont typeface="Arial" panose="020B0604020202020204" pitchFamily="34" charset="0"/>
              <a:buChar char="•"/>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4" name="Picture 13" descr="Logo&#10;&#10;Description automatically generated">
            <a:extLst>
              <a:ext uri="{FF2B5EF4-FFF2-40B4-BE49-F238E27FC236}">
                <a16:creationId xmlns:a16="http://schemas.microsoft.com/office/drawing/2014/main" id="{04D51A59-B42E-009B-20F6-680FD0D0F6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Tree>
    <p:extLst>
      <p:ext uri="{BB962C8B-B14F-4D97-AF65-F5344CB8AC3E}">
        <p14:creationId xmlns:p14="http://schemas.microsoft.com/office/powerpoint/2010/main" val="1789998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Slide - Agenda - Dark">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4AB14B-9280-B2CB-0C67-52F3047DF62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4343400" cy="6858000"/>
          </a:xfrm>
          <a:prstGeom prst="rect">
            <a:avLst/>
          </a:prstGeom>
        </p:spPr>
      </p:pic>
      <p:sp>
        <p:nvSpPr>
          <p:cNvPr id="9" name="Rectangle 8">
            <a:extLst>
              <a:ext uri="{FF2B5EF4-FFF2-40B4-BE49-F238E27FC236}">
                <a16:creationId xmlns:a16="http://schemas.microsoft.com/office/drawing/2014/main" id="{7AA73E15-7AEF-6752-D5A0-29DEA1A0961E}"/>
              </a:ext>
            </a:extLst>
          </p:cNvPr>
          <p:cNvSpPr/>
          <p:nvPr userDrawn="1"/>
        </p:nvSpPr>
        <p:spPr>
          <a:xfrm>
            <a:off x="0" y="-1"/>
            <a:ext cx="4343400" cy="6858000"/>
          </a:xfrm>
          <a:prstGeom prst="rect">
            <a:avLst/>
          </a:prstGeom>
          <a:solidFill>
            <a:srgbClr val="000000">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a:extLst>
              <a:ext uri="{FF2B5EF4-FFF2-40B4-BE49-F238E27FC236}">
                <a16:creationId xmlns:a16="http://schemas.microsoft.com/office/drawing/2014/main" id="{AA5F4F0C-066C-C402-9696-51414D5DF1CE}"/>
              </a:ext>
            </a:extLst>
          </p:cNvPr>
          <p:cNvSpPr txBox="1">
            <a:spLocks/>
          </p:cNvSpPr>
          <p:nvPr userDrawn="1"/>
        </p:nvSpPr>
        <p:spPr>
          <a:xfrm>
            <a:off x="11097742" y="6527092"/>
            <a:ext cx="553239" cy="213342"/>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latin typeface="Trade Gothic Next" panose="020B0503040303020004" pitchFamily="34" charset="0"/>
              </a:rPr>
              <a:pPr algn="r"/>
              <a:t>‹#›</a:t>
            </a:fld>
            <a:endParaRPr lang="en-US" sz="600">
              <a:solidFill>
                <a:schemeClr val="bg1"/>
              </a:solidFill>
              <a:latin typeface="Trade Gothic Next" panose="020B0503040303020004" pitchFamily="34" charset="0"/>
            </a:endParaRPr>
          </a:p>
        </p:txBody>
      </p:sp>
      <p:sp>
        <p:nvSpPr>
          <p:cNvPr id="10" name="amentum">
            <a:extLst>
              <a:ext uri="{FF2B5EF4-FFF2-40B4-BE49-F238E27FC236}">
                <a16:creationId xmlns:a16="http://schemas.microsoft.com/office/drawing/2014/main" id="{F82038A3-2C14-FFF3-F00C-3E15025455DE}"/>
              </a:ext>
            </a:extLst>
          </p:cNvPr>
          <p:cNvSpPr txBox="1"/>
          <p:nvPr userDrawn="1"/>
        </p:nvSpPr>
        <p:spPr>
          <a:xfrm>
            <a:off x="8210020" y="6559301"/>
            <a:ext cx="3009157" cy="1436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sp>
        <p:nvSpPr>
          <p:cNvPr id="6" name="Text Placeholder 2">
            <a:extLst>
              <a:ext uri="{FF2B5EF4-FFF2-40B4-BE49-F238E27FC236}">
                <a16:creationId xmlns:a16="http://schemas.microsoft.com/office/drawing/2014/main" id="{B1AC2355-685E-34D1-1663-612AAA5E013D}"/>
              </a:ext>
            </a:extLst>
          </p:cNvPr>
          <p:cNvSpPr>
            <a:spLocks noGrp="1"/>
          </p:cNvSpPr>
          <p:nvPr>
            <p:ph type="body" idx="10"/>
          </p:nvPr>
        </p:nvSpPr>
        <p:spPr>
          <a:xfrm>
            <a:off x="4853991" y="1784626"/>
            <a:ext cx="6392687" cy="2459622"/>
          </a:xfrm>
        </p:spPr>
        <p:txBody>
          <a:bodyPr rIns="0" anchor="ctr"/>
          <a:lstStyle>
            <a:lvl1pPr marL="285750" indent="-285750" algn="l">
              <a:lnSpc>
                <a:spcPct val="100000"/>
              </a:lnSpc>
              <a:spcBef>
                <a:spcPts val="200"/>
              </a:spcBef>
              <a:spcAft>
                <a:spcPts val="600"/>
              </a:spcAft>
              <a:buFont typeface="Arial" panose="020B0604020202020204" pitchFamily="34" charset="0"/>
              <a:buChar char="•"/>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474048" y="1796021"/>
            <a:ext cx="3620874" cy="2448227"/>
          </a:xfrm>
        </p:spPr>
        <p:txBody>
          <a:bodyPr anchor="ctr">
            <a:normAutofit/>
          </a:bodyPr>
          <a:lstStyle>
            <a:lvl1pPr algn="l">
              <a:defRPr sz="4400" b="1">
                <a:solidFill>
                  <a:schemeClr val="bg1"/>
                </a:solidFill>
                <a:latin typeface="Trade Gothic Next" panose="020B05030403030200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5F56CA0-C2C2-45C5-AC6F-683069AE9684}"/>
              </a:ext>
            </a:extLst>
          </p:cNvPr>
          <p:cNvSpPr>
            <a:spLocks noGrp="1"/>
          </p:cNvSpPr>
          <p:nvPr>
            <p:ph type="body" idx="1"/>
          </p:nvPr>
        </p:nvSpPr>
        <p:spPr>
          <a:xfrm>
            <a:off x="474048" y="4830345"/>
            <a:ext cx="3607622" cy="281433"/>
          </a:xfrm>
        </p:spPr>
        <p:txBody>
          <a:bodyPr rIns="0"/>
          <a:lstStyle>
            <a:lvl1pPr marL="0" indent="0" algn="l">
              <a:buNone/>
              <a:defRPr sz="20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1" name="Picture 10" descr="Logo&#10;&#10;Description automatically generated">
            <a:extLst>
              <a:ext uri="{FF2B5EF4-FFF2-40B4-BE49-F238E27FC236}">
                <a16:creationId xmlns:a16="http://schemas.microsoft.com/office/drawing/2014/main" id="{AAB3928B-65FB-DBC2-69F0-E5CAE3A2E3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Tree>
    <p:extLst>
      <p:ext uri="{BB962C8B-B14F-4D97-AF65-F5344CB8AC3E}">
        <p14:creationId xmlns:p14="http://schemas.microsoft.com/office/powerpoint/2010/main" val="2068347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Divider Slide - Ligh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4878181" y="1796021"/>
            <a:ext cx="6870398" cy="2448227"/>
          </a:xfrm>
        </p:spPr>
        <p:txBody>
          <a:bodyPr anchor="b">
            <a:normAutofit/>
          </a:bodyPr>
          <a:lstStyle>
            <a:lvl1pPr algn="l">
              <a:defRPr sz="5400" b="1">
                <a:solidFill>
                  <a:schemeClr val="accent4"/>
                </a:solidFill>
                <a:latin typeface="Trade Gothic Next" panose="020B05030403030200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5F56CA0-C2C2-45C5-AC6F-683069AE9684}"/>
              </a:ext>
            </a:extLst>
          </p:cNvPr>
          <p:cNvSpPr>
            <a:spLocks noGrp="1"/>
          </p:cNvSpPr>
          <p:nvPr>
            <p:ph type="body" idx="1"/>
          </p:nvPr>
        </p:nvSpPr>
        <p:spPr>
          <a:xfrm>
            <a:off x="4853991" y="4830345"/>
            <a:ext cx="6870398" cy="281433"/>
          </a:xfrm>
        </p:spPr>
        <p:txBody>
          <a:bodyPr rIns="0"/>
          <a:lstStyle>
            <a:lvl1pPr marL="0" indent="0" algn="l">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3" name="Picture 12">
            <a:extLst>
              <a:ext uri="{FF2B5EF4-FFF2-40B4-BE49-F238E27FC236}">
                <a16:creationId xmlns:a16="http://schemas.microsoft.com/office/drawing/2014/main" id="{5E7AAF9E-511C-6C48-70D9-ABD4C2B26D9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4343400" cy="6858000"/>
          </a:xfrm>
          <a:prstGeom prst="rect">
            <a:avLst/>
          </a:prstGeom>
        </p:spPr>
      </p:pic>
      <p:sp>
        <p:nvSpPr>
          <p:cNvPr id="11" name="Rectangle 10">
            <a:extLst>
              <a:ext uri="{FF2B5EF4-FFF2-40B4-BE49-F238E27FC236}">
                <a16:creationId xmlns:a16="http://schemas.microsoft.com/office/drawing/2014/main" id="{5CD09986-FB36-7644-165B-6D9CE2FE7537}"/>
              </a:ext>
            </a:extLst>
          </p:cNvPr>
          <p:cNvSpPr/>
          <p:nvPr userDrawn="1"/>
        </p:nvSpPr>
        <p:spPr>
          <a:xfrm>
            <a:off x="0" y="-1"/>
            <a:ext cx="4343400" cy="6858000"/>
          </a:xfrm>
          <a:prstGeom prst="rect">
            <a:avLst/>
          </a:prstGeom>
          <a:solidFill>
            <a:srgbClr val="000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Logo&#10;&#10;Description automatically generated">
            <a:extLst>
              <a:ext uri="{FF2B5EF4-FFF2-40B4-BE49-F238E27FC236}">
                <a16:creationId xmlns:a16="http://schemas.microsoft.com/office/drawing/2014/main" id="{D8B6D680-1F7E-C721-BB6B-FF6296D5A42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Tree>
    <p:extLst>
      <p:ext uri="{BB962C8B-B14F-4D97-AF65-F5344CB8AC3E}">
        <p14:creationId xmlns:p14="http://schemas.microsoft.com/office/powerpoint/2010/main" val="1052549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 w Subsection List - Light">
    <p:bg>
      <p:bgPr>
        <a:solidFill>
          <a:schemeClr val="bg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7A87AD-3805-BABC-B84D-F90C56BEEF2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4343400" cy="6858000"/>
          </a:xfrm>
          <a:prstGeom prst="rect">
            <a:avLst/>
          </a:prstGeom>
        </p:spPr>
      </p:pic>
      <p:sp>
        <p:nvSpPr>
          <p:cNvPr id="13" name="Rectangle 12">
            <a:extLst>
              <a:ext uri="{FF2B5EF4-FFF2-40B4-BE49-F238E27FC236}">
                <a16:creationId xmlns:a16="http://schemas.microsoft.com/office/drawing/2014/main" id="{781EC3E4-6936-8781-88C4-DA16E71CF219}"/>
              </a:ext>
            </a:extLst>
          </p:cNvPr>
          <p:cNvSpPr/>
          <p:nvPr userDrawn="1"/>
        </p:nvSpPr>
        <p:spPr>
          <a:xfrm>
            <a:off x="0" y="-1"/>
            <a:ext cx="4343400" cy="6858000"/>
          </a:xfrm>
          <a:prstGeom prst="rect">
            <a:avLst/>
          </a:prstGeom>
          <a:solidFill>
            <a:srgbClr val="000000">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4878181" y="1796021"/>
            <a:ext cx="6870398" cy="2448227"/>
          </a:xfrm>
        </p:spPr>
        <p:txBody>
          <a:bodyPr anchor="b">
            <a:normAutofit/>
          </a:bodyPr>
          <a:lstStyle>
            <a:lvl1pPr algn="l">
              <a:defRPr sz="5400" b="1">
                <a:solidFill>
                  <a:schemeClr val="accent4"/>
                </a:solidFill>
                <a:latin typeface="Trade Gothic Next" panose="020B05030403030200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5F56CA0-C2C2-45C5-AC6F-683069AE9684}"/>
              </a:ext>
            </a:extLst>
          </p:cNvPr>
          <p:cNvSpPr>
            <a:spLocks noGrp="1"/>
          </p:cNvSpPr>
          <p:nvPr>
            <p:ph type="body" idx="1"/>
          </p:nvPr>
        </p:nvSpPr>
        <p:spPr>
          <a:xfrm>
            <a:off x="4853991" y="4830345"/>
            <a:ext cx="6870398" cy="281433"/>
          </a:xfrm>
        </p:spPr>
        <p:txBody>
          <a:bodyPr rIns="0"/>
          <a:lstStyle>
            <a:lvl1pPr marL="0" indent="0" algn="l">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 Placeholder 2">
            <a:extLst>
              <a:ext uri="{FF2B5EF4-FFF2-40B4-BE49-F238E27FC236}">
                <a16:creationId xmlns:a16="http://schemas.microsoft.com/office/drawing/2014/main" id="{B1AC2355-685E-34D1-1663-612AAA5E013D}"/>
              </a:ext>
            </a:extLst>
          </p:cNvPr>
          <p:cNvSpPr>
            <a:spLocks noGrp="1"/>
          </p:cNvSpPr>
          <p:nvPr>
            <p:ph type="body" idx="10"/>
          </p:nvPr>
        </p:nvSpPr>
        <p:spPr>
          <a:xfrm>
            <a:off x="468242" y="1445009"/>
            <a:ext cx="3721763" cy="2799239"/>
          </a:xfrm>
        </p:spPr>
        <p:txBody>
          <a:bodyPr rIns="0" anchor="b"/>
          <a:lstStyle>
            <a:lvl1pPr marL="285750" indent="-285750" algn="l">
              <a:lnSpc>
                <a:spcPct val="100000"/>
              </a:lnSpc>
              <a:spcBef>
                <a:spcPts val="200"/>
              </a:spcBef>
              <a:spcAft>
                <a:spcPts val="600"/>
              </a:spcAft>
              <a:buFont typeface="Arial" panose="020B0604020202020204" pitchFamily="34" charset="0"/>
              <a:buChar char="•"/>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4" name="Picture 13" descr="Logo&#10;&#10;Description automatically generated">
            <a:extLst>
              <a:ext uri="{FF2B5EF4-FFF2-40B4-BE49-F238E27FC236}">
                <a16:creationId xmlns:a16="http://schemas.microsoft.com/office/drawing/2014/main" id="{04D51A59-B42E-009B-20F6-680FD0D0F6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Tree>
    <p:extLst>
      <p:ext uri="{BB962C8B-B14F-4D97-AF65-F5344CB8AC3E}">
        <p14:creationId xmlns:p14="http://schemas.microsoft.com/office/powerpoint/2010/main" val="14068215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Slide - Agenda - Light">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4AB14B-9280-B2CB-0C67-52F3047DF62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4343400" cy="6858000"/>
          </a:xfrm>
          <a:prstGeom prst="rect">
            <a:avLst/>
          </a:prstGeom>
        </p:spPr>
      </p:pic>
      <p:sp>
        <p:nvSpPr>
          <p:cNvPr id="9" name="Rectangle 8">
            <a:extLst>
              <a:ext uri="{FF2B5EF4-FFF2-40B4-BE49-F238E27FC236}">
                <a16:creationId xmlns:a16="http://schemas.microsoft.com/office/drawing/2014/main" id="{7AA73E15-7AEF-6752-D5A0-29DEA1A0961E}"/>
              </a:ext>
            </a:extLst>
          </p:cNvPr>
          <p:cNvSpPr/>
          <p:nvPr userDrawn="1"/>
        </p:nvSpPr>
        <p:spPr>
          <a:xfrm>
            <a:off x="0" y="-1"/>
            <a:ext cx="4343400" cy="6858000"/>
          </a:xfrm>
          <a:prstGeom prst="rect">
            <a:avLst/>
          </a:prstGeom>
          <a:solidFill>
            <a:srgbClr val="000000">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B1AC2355-685E-34D1-1663-612AAA5E013D}"/>
              </a:ext>
            </a:extLst>
          </p:cNvPr>
          <p:cNvSpPr>
            <a:spLocks noGrp="1"/>
          </p:cNvSpPr>
          <p:nvPr>
            <p:ph type="body" idx="10"/>
          </p:nvPr>
        </p:nvSpPr>
        <p:spPr>
          <a:xfrm>
            <a:off x="4853991" y="1784626"/>
            <a:ext cx="6392687" cy="2459622"/>
          </a:xfrm>
        </p:spPr>
        <p:txBody>
          <a:bodyPr rIns="0" anchor="ctr"/>
          <a:lstStyle>
            <a:lvl1pPr marL="285750" indent="-285750" algn="l">
              <a:lnSpc>
                <a:spcPct val="100000"/>
              </a:lnSpc>
              <a:spcBef>
                <a:spcPts val="200"/>
              </a:spcBef>
              <a:spcAft>
                <a:spcPts val="600"/>
              </a:spcAft>
              <a:buFont typeface="Arial" panose="020B0604020202020204" pitchFamily="34" charset="0"/>
              <a:buChar char="•"/>
              <a:defRPr sz="1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474048" y="1796021"/>
            <a:ext cx="3620874" cy="2448227"/>
          </a:xfrm>
        </p:spPr>
        <p:txBody>
          <a:bodyPr anchor="ctr">
            <a:normAutofit/>
          </a:bodyPr>
          <a:lstStyle>
            <a:lvl1pPr algn="l">
              <a:defRPr sz="4400" b="1">
                <a:solidFill>
                  <a:schemeClr val="bg1"/>
                </a:solidFill>
                <a:latin typeface="Trade Gothic Next" panose="020B05030403030200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5F56CA0-C2C2-45C5-AC6F-683069AE9684}"/>
              </a:ext>
            </a:extLst>
          </p:cNvPr>
          <p:cNvSpPr>
            <a:spLocks noGrp="1"/>
          </p:cNvSpPr>
          <p:nvPr>
            <p:ph type="body" idx="1"/>
          </p:nvPr>
        </p:nvSpPr>
        <p:spPr>
          <a:xfrm>
            <a:off x="474048" y="4830345"/>
            <a:ext cx="3607622" cy="281433"/>
          </a:xfrm>
        </p:spPr>
        <p:txBody>
          <a:bodyPr rIns="0"/>
          <a:lstStyle>
            <a:lvl1pPr marL="0" indent="0" algn="l">
              <a:buNone/>
              <a:defRPr sz="20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1" name="Picture 10" descr="Logo&#10;&#10;Description automatically generated">
            <a:extLst>
              <a:ext uri="{FF2B5EF4-FFF2-40B4-BE49-F238E27FC236}">
                <a16:creationId xmlns:a16="http://schemas.microsoft.com/office/drawing/2014/main" id="{AAB3928B-65FB-DBC2-69F0-E5CAE3A2E3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Tree>
    <p:extLst>
      <p:ext uri="{BB962C8B-B14F-4D97-AF65-F5344CB8AC3E}">
        <p14:creationId xmlns:p14="http://schemas.microsoft.com/office/powerpoint/2010/main" val="2160618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with Sub Sections-Light Simpl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831850" y="1796424"/>
            <a:ext cx="5979826" cy="2448227"/>
          </a:xfrm>
        </p:spPr>
        <p:txBody>
          <a:bodyPr anchor="b">
            <a:normAutofit/>
          </a:bodyPr>
          <a:lstStyle>
            <a:lvl1pPr algn="l">
              <a:defRPr sz="5400">
                <a:solidFill>
                  <a:schemeClr val="tx2"/>
                </a:solidFill>
                <a:latin typeface="Trade Gothic Next" panose="020B05030403030200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5F56CA0-C2C2-45C5-AC6F-683069AE9684}"/>
              </a:ext>
            </a:extLst>
          </p:cNvPr>
          <p:cNvSpPr>
            <a:spLocks noGrp="1"/>
          </p:cNvSpPr>
          <p:nvPr>
            <p:ph type="body" idx="1"/>
          </p:nvPr>
        </p:nvSpPr>
        <p:spPr>
          <a:xfrm>
            <a:off x="7738328" y="3888692"/>
            <a:ext cx="3912652" cy="2448225"/>
          </a:xfrm>
        </p:spPr>
        <p:txBody>
          <a:bodyPr rIns="0" anchor="t"/>
          <a:lstStyle>
            <a:lvl1pPr marL="285750" indent="-285750" algn="l">
              <a:lnSpc>
                <a:spcPct val="100000"/>
              </a:lnSpc>
              <a:spcBef>
                <a:spcPts val="200"/>
              </a:spcBef>
              <a:spcAft>
                <a:spcPts val="600"/>
              </a:spcAft>
              <a:buFont typeface="Arial" panose="020B0604020202020204" pitchFamily="34" charset="0"/>
              <a:buChar char="•"/>
              <a:defRPr sz="1800">
                <a:solidFill>
                  <a:srgbClr val="53575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Slide Number">
            <a:extLst>
              <a:ext uri="{FF2B5EF4-FFF2-40B4-BE49-F238E27FC236}">
                <a16:creationId xmlns:a16="http://schemas.microsoft.com/office/drawing/2014/main" id="{074465C5-5D92-43BF-AE68-5B9596287BA4}"/>
              </a:ext>
            </a:extLst>
          </p:cNvPr>
          <p:cNvSpPr txBox="1">
            <a:spLocks/>
          </p:cNvSpPr>
          <p:nvPr userDrawn="1"/>
        </p:nvSpPr>
        <p:spPr>
          <a:xfrm>
            <a:off x="11097741" y="6524138"/>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rPr>
              <a:pPr algn="r"/>
              <a:t>‹#›</a:t>
            </a:fld>
            <a:endParaRPr lang="en-US" sz="600">
              <a:solidFill>
                <a:schemeClr val="bg1"/>
              </a:solidFill>
            </a:endParaRPr>
          </a:p>
        </p:txBody>
      </p:sp>
      <p:sp>
        <p:nvSpPr>
          <p:cNvPr id="4" name="Text Placeholder 2">
            <a:extLst>
              <a:ext uri="{FF2B5EF4-FFF2-40B4-BE49-F238E27FC236}">
                <a16:creationId xmlns:a16="http://schemas.microsoft.com/office/drawing/2014/main" id="{CA70151C-8A00-D291-BB82-3BFD81661BFB}"/>
              </a:ext>
            </a:extLst>
          </p:cNvPr>
          <p:cNvSpPr>
            <a:spLocks noGrp="1"/>
          </p:cNvSpPr>
          <p:nvPr>
            <p:ph type="body" idx="10"/>
          </p:nvPr>
        </p:nvSpPr>
        <p:spPr>
          <a:xfrm>
            <a:off x="807660" y="4830345"/>
            <a:ext cx="6024157" cy="281433"/>
          </a:xfrm>
        </p:spPr>
        <p:txBody>
          <a:bodyPr rIns="0"/>
          <a:lstStyle>
            <a:lvl1pPr marL="0" indent="0" algn="l">
              <a:buNone/>
              <a:defRPr sz="24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Slide Number">
            <a:extLst>
              <a:ext uri="{FF2B5EF4-FFF2-40B4-BE49-F238E27FC236}">
                <a16:creationId xmlns:a16="http://schemas.microsoft.com/office/drawing/2014/main" id="{F1FC8C34-AE8D-8B2F-F06A-DE899C27C301}"/>
              </a:ext>
            </a:extLst>
          </p:cNvPr>
          <p:cNvSpPr txBox="1">
            <a:spLocks/>
          </p:cNvSpPr>
          <p:nvPr userDrawn="1"/>
        </p:nvSpPr>
        <p:spPr>
          <a:xfrm>
            <a:off x="11097742" y="6514091"/>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accent4"/>
                </a:solidFill>
                <a:latin typeface="Trade Gothic Next" panose="020B0503040303020004" pitchFamily="34" charset="0"/>
              </a:rPr>
              <a:pPr algn="r"/>
              <a:t>‹#›</a:t>
            </a:fld>
            <a:endParaRPr lang="en-US" sz="600">
              <a:solidFill>
                <a:schemeClr val="accent4"/>
              </a:solidFill>
              <a:latin typeface="Trade Gothic Next" panose="020B0503040303020004" pitchFamily="34" charset="0"/>
            </a:endParaRPr>
          </a:p>
        </p:txBody>
      </p:sp>
    </p:spTree>
    <p:extLst>
      <p:ext uri="{BB962C8B-B14F-4D97-AF65-F5344CB8AC3E}">
        <p14:creationId xmlns:p14="http://schemas.microsoft.com/office/powerpoint/2010/main" val="2093434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vider Slide with Sub Sections-Dark Simp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16F56-98C4-45E3-97E9-807432B8AA85}"/>
              </a:ext>
            </a:extLst>
          </p:cNvPr>
          <p:cNvSpPr>
            <a:spLocks noGrp="1"/>
          </p:cNvSpPr>
          <p:nvPr>
            <p:ph type="title"/>
          </p:nvPr>
        </p:nvSpPr>
        <p:spPr>
          <a:xfrm>
            <a:off x="831850" y="1796424"/>
            <a:ext cx="5979826" cy="2448227"/>
          </a:xfrm>
        </p:spPr>
        <p:txBody>
          <a:bodyPr anchor="b">
            <a:normAutofit/>
          </a:bodyPr>
          <a:lstStyle>
            <a:lvl1pPr algn="l">
              <a:defRPr sz="5400">
                <a:solidFill>
                  <a:schemeClr val="bg1"/>
                </a:solidFill>
                <a:latin typeface="Trade Gothic Next" panose="020B05030403030200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CA70151C-8A00-D291-BB82-3BFD81661BFB}"/>
              </a:ext>
            </a:extLst>
          </p:cNvPr>
          <p:cNvSpPr>
            <a:spLocks noGrp="1"/>
          </p:cNvSpPr>
          <p:nvPr>
            <p:ph type="body" idx="10"/>
          </p:nvPr>
        </p:nvSpPr>
        <p:spPr>
          <a:xfrm>
            <a:off x="807660" y="4830345"/>
            <a:ext cx="6024157" cy="281433"/>
          </a:xfrm>
        </p:spPr>
        <p:txBody>
          <a:bodyPr rIns="0"/>
          <a:lstStyle>
            <a:lvl1pPr marL="0" indent="0" algn="l">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Text Placeholder 2">
            <a:extLst>
              <a:ext uri="{FF2B5EF4-FFF2-40B4-BE49-F238E27FC236}">
                <a16:creationId xmlns:a16="http://schemas.microsoft.com/office/drawing/2014/main" id="{7595A15D-CB11-F965-D2C1-042259187729}"/>
              </a:ext>
            </a:extLst>
          </p:cNvPr>
          <p:cNvSpPr>
            <a:spLocks noGrp="1"/>
          </p:cNvSpPr>
          <p:nvPr>
            <p:ph type="body" idx="1"/>
          </p:nvPr>
        </p:nvSpPr>
        <p:spPr>
          <a:xfrm>
            <a:off x="7738328" y="3888692"/>
            <a:ext cx="3912652" cy="2448225"/>
          </a:xfrm>
        </p:spPr>
        <p:txBody>
          <a:bodyPr rIns="0" anchor="t"/>
          <a:lstStyle>
            <a:lvl1pPr marL="285750" indent="-285750" algn="l">
              <a:lnSpc>
                <a:spcPct val="100000"/>
              </a:lnSpc>
              <a:spcBef>
                <a:spcPts val="200"/>
              </a:spcBef>
              <a:spcAft>
                <a:spcPts val="600"/>
              </a:spcAft>
              <a:buFont typeface="Arial" panose="020B0604020202020204" pitchFamily="34" charset="0"/>
              <a:buChar char="•"/>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a:extLst>
              <a:ext uri="{FF2B5EF4-FFF2-40B4-BE49-F238E27FC236}">
                <a16:creationId xmlns:a16="http://schemas.microsoft.com/office/drawing/2014/main" id="{DE9CDBCB-D016-87AA-0F5E-22B80F90BFC9}"/>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bg1"/>
                </a:solidFill>
                <a:latin typeface="Trade Gothic Next" panose="020B0503040303020004" pitchFamily="34" charset="0"/>
              </a:rPr>
              <a:pPr algn="r"/>
              <a:t>‹#›</a:t>
            </a:fld>
            <a:endParaRPr lang="en-US" sz="600">
              <a:solidFill>
                <a:schemeClr val="bg1"/>
              </a:solidFill>
              <a:latin typeface="Trade Gothic Next" panose="020B0503040303020004" pitchFamily="34" charset="0"/>
            </a:endParaRPr>
          </a:p>
        </p:txBody>
      </p:sp>
      <p:sp>
        <p:nvSpPr>
          <p:cNvPr id="8" name="amentum">
            <a:extLst>
              <a:ext uri="{FF2B5EF4-FFF2-40B4-BE49-F238E27FC236}">
                <a16:creationId xmlns:a16="http://schemas.microsoft.com/office/drawing/2014/main" id="{28B4F43D-54F3-F8B4-A3AC-5A1EE3B0D19A}"/>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bg1"/>
                </a:solidFill>
                <a:latin typeface="Trade Gothic Next" panose="020B0503040303020004" pitchFamily="34" charset="0"/>
              </a:rPr>
              <a:t>Amentum Proprietary. All Rights Reserved.</a:t>
            </a:r>
          </a:p>
        </p:txBody>
      </p:sp>
      <p:pic>
        <p:nvPicPr>
          <p:cNvPr id="10" name="Picture 9" descr="Logo&#10;&#10;Description automatically generated">
            <a:extLst>
              <a:ext uri="{FF2B5EF4-FFF2-40B4-BE49-F238E27FC236}">
                <a16:creationId xmlns:a16="http://schemas.microsoft.com/office/drawing/2014/main" id="{93E50630-66B3-C224-6DB3-CEB6B9C2F2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2120" y="6495346"/>
            <a:ext cx="868680" cy="269037"/>
          </a:xfrm>
          <a:prstGeom prst="rect">
            <a:avLst/>
          </a:prstGeom>
        </p:spPr>
      </p:pic>
    </p:spTree>
    <p:extLst>
      <p:ext uri="{BB962C8B-B14F-4D97-AF65-F5344CB8AC3E}">
        <p14:creationId xmlns:p14="http://schemas.microsoft.com/office/powerpoint/2010/main" val="36095893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losing - Option 2">
    <p:bg>
      <p:bgPr>
        <a:solidFill>
          <a:srgbClr val="39B54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169BBA-D9D8-DDED-36E9-FAD6A92FB62A}"/>
              </a:ext>
            </a:extLst>
          </p:cNvPr>
          <p:cNvPicPr>
            <a:picLocks noChangeAspect="1"/>
          </p:cNvPicPr>
          <p:nvPr userDrawn="1"/>
        </p:nvPicPr>
        <p:blipFill>
          <a:blip r:embed="rId2" cstate="screen">
            <a:alphaModFix amt="44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0B3F5E6B-BD72-A9A4-7717-47F027446CAB}"/>
              </a:ext>
            </a:extLst>
          </p:cNvPr>
          <p:cNvSpPr/>
          <p:nvPr userDrawn="1"/>
        </p:nvSpPr>
        <p:spPr>
          <a:xfrm flipH="1">
            <a:off x="6095999" y="0"/>
            <a:ext cx="6096000" cy="6858000"/>
          </a:xfrm>
          <a:prstGeom prst="rect">
            <a:avLst/>
          </a:prstGeom>
          <a:solidFill>
            <a:srgbClr val="39B5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hank you">
            <a:extLst>
              <a:ext uri="{FF2B5EF4-FFF2-40B4-BE49-F238E27FC236}">
                <a16:creationId xmlns:a16="http://schemas.microsoft.com/office/drawing/2014/main" id="{A2E587F9-477C-418F-BB90-240473AC55B9}"/>
              </a:ext>
            </a:extLst>
          </p:cNvPr>
          <p:cNvSpPr txBox="1"/>
          <p:nvPr userDrawn="1"/>
        </p:nvSpPr>
        <p:spPr>
          <a:xfrm>
            <a:off x="6876454" y="3658702"/>
            <a:ext cx="2907870" cy="43601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algn="l">
              <a:defRPr sz="5000">
                <a:solidFill>
                  <a:srgbClr val="FFFFFF"/>
                </a:solidFill>
                <a:latin typeface="Graphik Semibold"/>
                <a:ea typeface="Graphik Semibold"/>
                <a:cs typeface="Graphik Semibold"/>
                <a:sym typeface="Graphik Semibold"/>
              </a:defRPr>
            </a:lvl1pPr>
          </a:lstStyle>
          <a:p>
            <a:r>
              <a:rPr sz="2500">
                <a:latin typeface="Trade Gothic Next" panose="020B0503040303020004" pitchFamily="34" charset="0"/>
                <a:cs typeface="Arial" panose="020B0604020202020204" pitchFamily="34" charset="0"/>
              </a:rPr>
              <a:t>Thank you</a:t>
            </a:r>
            <a:r>
              <a:rPr lang="en-US" sz="2500">
                <a:latin typeface="Trade Gothic Next" panose="020B0503040303020004" pitchFamily="34" charset="0"/>
                <a:cs typeface="Arial" panose="020B0604020202020204" pitchFamily="34" charset="0"/>
              </a:rPr>
              <a:t>.</a:t>
            </a:r>
            <a:endParaRPr sz="2500">
              <a:latin typeface="Trade Gothic Next" panose="020B0503040303020004" pitchFamily="34" charset="0"/>
              <a:cs typeface="Arial" panose="020B0604020202020204" pitchFamily="34" charset="0"/>
            </a:endParaRPr>
          </a:p>
        </p:txBody>
      </p:sp>
      <p:sp>
        <p:nvSpPr>
          <p:cNvPr id="11" name="Thank you.">
            <a:extLst>
              <a:ext uri="{FF2B5EF4-FFF2-40B4-BE49-F238E27FC236}">
                <a16:creationId xmlns:a16="http://schemas.microsoft.com/office/drawing/2014/main" id="{E8EA18F7-312B-4C3F-9BC6-D60C20C944F6}"/>
              </a:ext>
            </a:extLst>
          </p:cNvPr>
          <p:cNvSpPr txBox="1"/>
          <p:nvPr userDrawn="1"/>
        </p:nvSpPr>
        <p:spPr>
          <a:xfrm>
            <a:off x="1119089" y="6102450"/>
            <a:ext cx="6041061" cy="23596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algn="l">
              <a:defRPr sz="5000">
                <a:solidFill>
                  <a:srgbClr val="FFFFFF"/>
                </a:solidFill>
                <a:latin typeface="Graphik Semibold"/>
                <a:ea typeface="Graphik Semibold"/>
                <a:cs typeface="Graphik Semibold"/>
                <a:sym typeface="Graphik Semibold"/>
              </a:defRPr>
            </a:lvl1pPr>
          </a:lstStyle>
          <a:p>
            <a:pPr algn="l"/>
            <a:r>
              <a:rPr lang="en-US" sz="1200" b="1">
                <a:solidFill>
                  <a:schemeClr val="bg1"/>
                </a:solidFill>
                <a:latin typeface="Arial" panose="020B0604020202020204" pitchFamily="34" charset="0"/>
                <a:cs typeface="Arial" panose="020B0604020202020204" pitchFamily="34" charset="0"/>
              </a:rPr>
              <a:t>amentum.com</a:t>
            </a:r>
            <a:endParaRPr sz="1200" b="1">
              <a:solidFill>
                <a:schemeClr val="bg1"/>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3A49BD2-9C41-1FE1-C83E-A1E35FC37FD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02835" y="4094719"/>
            <a:ext cx="3476172" cy="1076595"/>
          </a:xfrm>
          <a:prstGeom prst="rect">
            <a:avLst/>
          </a:prstGeom>
        </p:spPr>
      </p:pic>
    </p:spTree>
    <p:extLst>
      <p:ext uri="{BB962C8B-B14F-4D97-AF65-F5344CB8AC3E}">
        <p14:creationId xmlns:p14="http://schemas.microsoft.com/office/powerpoint/2010/main" val="4238628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4799AC-0668-2C88-FB25-6E27EFD49A69}"/>
              </a:ext>
            </a:extLst>
          </p:cNvPr>
          <p:cNvPicPr>
            <a:picLocks noChangeAspect="1"/>
          </p:cNvPicPr>
          <p:nvPr userDrawn="1"/>
        </p:nvPicPr>
        <p:blipFill>
          <a:blip r:embed="rId33">
            <a:extLst>
              <a:ext uri="{28A0092B-C50C-407E-A947-70E740481C1C}">
                <a14:useLocalDpi xmlns:a14="http://schemas.microsoft.com/office/drawing/2010/main" val="0"/>
              </a:ext>
            </a:extLst>
          </a:blip>
          <a:srcRect/>
          <a:stretch/>
        </p:blipFill>
        <p:spPr>
          <a:xfrm>
            <a:off x="475714" y="6494986"/>
            <a:ext cx="861290" cy="266748"/>
          </a:xfrm>
          <a:prstGeom prst="rect">
            <a:avLst/>
          </a:prstGeom>
        </p:spPr>
      </p:pic>
      <p:sp>
        <p:nvSpPr>
          <p:cNvPr id="2" name="Title Placeholder 1">
            <a:extLst>
              <a:ext uri="{FF2B5EF4-FFF2-40B4-BE49-F238E27FC236}">
                <a16:creationId xmlns:a16="http://schemas.microsoft.com/office/drawing/2014/main" id="{3FEE6FAD-3EEB-4EFB-A981-84D36B90D330}"/>
              </a:ext>
            </a:extLst>
          </p:cNvPr>
          <p:cNvSpPr>
            <a:spLocks noGrp="1"/>
          </p:cNvSpPr>
          <p:nvPr>
            <p:ph type="title"/>
          </p:nvPr>
        </p:nvSpPr>
        <p:spPr>
          <a:xfrm>
            <a:off x="541020" y="647701"/>
            <a:ext cx="11109960" cy="777240"/>
          </a:xfrm>
          <a:prstGeom prst="rect">
            <a:avLst/>
          </a:prstGeom>
        </p:spPr>
        <p:txBody>
          <a:bodyPr vert="horz" lIns="0" tIns="45720" rIns="0" bIns="45720" rtlCol="0" anchor="t">
            <a:noAutofit/>
          </a:bodyPr>
          <a:lstStyle/>
          <a:p>
            <a:endParaRPr lang="en-US"/>
          </a:p>
        </p:txBody>
      </p:sp>
      <p:sp>
        <p:nvSpPr>
          <p:cNvPr id="3" name="Text Placeholder 2">
            <a:extLst>
              <a:ext uri="{FF2B5EF4-FFF2-40B4-BE49-F238E27FC236}">
                <a16:creationId xmlns:a16="http://schemas.microsoft.com/office/drawing/2014/main" id="{B6DAE202-549D-40BE-9FFF-35E23F26B4AE}"/>
              </a:ext>
            </a:extLst>
          </p:cNvPr>
          <p:cNvSpPr>
            <a:spLocks noGrp="1"/>
          </p:cNvSpPr>
          <p:nvPr>
            <p:ph type="body" idx="1"/>
          </p:nvPr>
        </p:nvSpPr>
        <p:spPr>
          <a:xfrm>
            <a:off x="541020" y="1752600"/>
            <a:ext cx="11109960" cy="4424363"/>
          </a:xfrm>
          <a:prstGeom prst="rect">
            <a:avLst/>
          </a:prstGeom>
        </p:spPr>
        <p:txBody>
          <a:bodyPr vert="horz" lIns="0" tIns="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a:extLst>
              <a:ext uri="{FF2B5EF4-FFF2-40B4-BE49-F238E27FC236}">
                <a16:creationId xmlns:a16="http://schemas.microsoft.com/office/drawing/2014/main" id="{66C06624-764E-4BB2-8535-C501954E1856}"/>
              </a:ext>
            </a:extLst>
          </p:cNvPr>
          <p:cNvSpPr txBox="1">
            <a:spLocks/>
          </p:cNvSpPr>
          <p:nvPr userDrawn="1"/>
        </p:nvSpPr>
        <p:spPr>
          <a:xfrm>
            <a:off x="11097742" y="6527092"/>
            <a:ext cx="553239" cy="213342"/>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0" tIns="22860" rIns="0" bIns="2286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243833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D274D"/>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algn="r"/>
            <a:fld id="{86CB4B4D-7CA3-9044-876B-883B54F8677D}" type="slidenum">
              <a:rPr lang="en-US" sz="600" smtClean="0">
                <a:solidFill>
                  <a:schemeClr val="accent4"/>
                </a:solidFill>
                <a:latin typeface="Trade Gothic Next" panose="020B0503040303020004" pitchFamily="34" charset="0"/>
              </a:rPr>
              <a:pPr algn="r"/>
              <a:t>‹#›</a:t>
            </a:fld>
            <a:endParaRPr lang="en-US" sz="600">
              <a:solidFill>
                <a:schemeClr val="accent4"/>
              </a:solidFill>
              <a:latin typeface="Trade Gothic Next" panose="020B0503040303020004" pitchFamily="34" charset="0"/>
            </a:endParaRPr>
          </a:p>
        </p:txBody>
      </p:sp>
      <p:sp>
        <p:nvSpPr>
          <p:cNvPr id="17" name="amentum">
            <a:extLst>
              <a:ext uri="{FF2B5EF4-FFF2-40B4-BE49-F238E27FC236}">
                <a16:creationId xmlns:a16="http://schemas.microsoft.com/office/drawing/2014/main" id="{FFB611DA-FE6E-43B5-8D36-854C2F2A3C8E}"/>
              </a:ext>
            </a:extLst>
          </p:cNvPr>
          <p:cNvSpPr txBox="1"/>
          <p:nvPr userDrawn="1"/>
        </p:nvSpPr>
        <p:spPr>
          <a:xfrm>
            <a:off x="8210020" y="6559301"/>
            <a:ext cx="3009157" cy="143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25400" rIns="0" bIns="254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b="1" cap="all" spc="240">
                <a:solidFill>
                  <a:srgbClr val="0C223F"/>
                </a:solidFill>
                <a:latin typeface="Arial"/>
                <a:ea typeface="Arial"/>
                <a:cs typeface="Arial"/>
                <a:sym typeface="Arial"/>
              </a:defRPr>
            </a:lvl1pPr>
          </a:lstStyle>
          <a:p>
            <a:pPr algn="r"/>
            <a:r>
              <a:rPr lang="en-US" sz="600" b="0">
                <a:solidFill>
                  <a:schemeClr val="accent4"/>
                </a:solidFill>
                <a:latin typeface="Trade Gothic Next" panose="020B0503040303020004" pitchFamily="34" charset="0"/>
              </a:rPr>
              <a:t>Amentum Proprietary. All Rights Reserved.</a:t>
            </a:r>
          </a:p>
        </p:txBody>
      </p:sp>
    </p:spTree>
    <p:extLst>
      <p:ext uri="{BB962C8B-B14F-4D97-AF65-F5344CB8AC3E}">
        <p14:creationId xmlns:p14="http://schemas.microsoft.com/office/powerpoint/2010/main" val="2073342240"/>
      </p:ext>
    </p:extLst>
  </p:cSld>
  <p:clrMap bg1="lt1" tx1="dk1" bg2="lt2" tx2="dk2" accent1="accent1" accent2="accent2" accent3="accent3" accent4="accent4" accent5="accent5" accent6="accent6" hlink="hlink" folHlink="folHlink"/>
  <p:sldLayoutIdLst>
    <p:sldLayoutId id="2147483690" r:id="rId1"/>
    <p:sldLayoutId id="2147483649" r:id="rId2"/>
    <p:sldLayoutId id="2147483703" r:id="rId3"/>
    <p:sldLayoutId id="2147483663" r:id="rId4"/>
    <p:sldLayoutId id="2147483702" r:id="rId5"/>
    <p:sldLayoutId id="2147483701" r:id="rId6"/>
    <p:sldLayoutId id="2147483700" r:id="rId7"/>
    <p:sldLayoutId id="2147483699" r:id="rId8"/>
    <p:sldLayoutId id="2147483665" r:id="rId9"/>
    <p:sldLayoutId id="2147483661" r:id="rId10"/>
    <p:sldLayoutId id="2147483662" r:id="rId11"/>
    <p:sldLayoutId id="2147483650" r:id="rId12"/>
    <p:sldLayoutId id="2147483698" r:id="rId13"/>
    <p:sldLayoutId id="2147483672" r:id="rId14"/>
    <p:sldLayoutId id="2147483652" r:id="rId15"/>
    <p:sldLayoutId id="2147483654" r:id="rId16"/>
    <p:sldLayoutId id="2147483705" r:id="rId17"/>
    <p:sldLayoutId id="2147483704" r:id="rId18"/>
    <p:sldLayoutId id="2147483655" r:id="rId19"/>
    <p:sldLayoutId id="2147483712" r:id="rId20"/>
    <p:sldLayoutId id="2147483713" r:id="rId21"/>
    <p:sldLayoutId id="2147483714" r:id="rId22"/>
    <p:sldLayoutId id="2147483651" r:id="rId23"/>
    <p:sldLayoutId id="2147483706" r:id="rId24"/>
    <p:sldLayoutId id="2147483707" r:id="rId25"/>
    <p:sldLayoutId id="2147483708" r:id="rId26"/>
    <p:sldLayoutId id="2147483709" r:id="rId27"/>
    <p:sldLayoutId id="2147483710" r:id="rId28"/>
    <p:sldLayoutId id="2147483673" r:id="rId29"/>
    <p:sldLayoutId id="2147483711" r:id="rId30"/>
    <p:sldLayoutId id="2147483675" r:id="rId31"/>
  </p:sldLayoutIdLst>
  <p:txStyles>
    <p:titleStyle>
      <a:lvl1pPr algn="l" defTabSz="914400" rtl="0" eaLnBrk="1" latinLnBrk="0" hangingPunct="1">
        <a:lnSpc>
          <a:spcPct val="90000"/>
        </a:lnSpc>
        <a:spcBef>
          <a:spcPct val="0"/>
        </a:spcBef>
        <a:buNone/>
        <a:defRPr sz="2800" b="1" kern="1200">
          <a:solidFill>
            <a:srgbClr val="046A38"/>
          </a:solidFill>
          <a:latin typeface="Trade Gothic Next Light" panose="020B0403040303020004" pitchFamily="34" charset="0"/>
          <a:ea typeface="+mj-ea"/>
          <a:cs typeface="+mj-cs"/>
        </a:defRPr>
      </a:lvl1pPr>
    </p:titleStyle>
    <p:bodyStyle>
      <a:lvl1pPr marL="228600" indent="-228600" algn="l" defTabSz="914400" rtl="0" eaLnBrk="1" latinLnBrk="0" hangingPunct="1">
        <a:lnSpc>
          <a:spcPct val="90000"/>
        </a:lnSpc>
        <a:spcBef>
          <a:spcPts val="600"/>
        </a:spcBef>
        <a:buFont typeface="Arial" panose="020B0604020202020204" pitchFamily="34" charset="0"/>
        <a:buChar char="•"/>
        <a:defRPr sz="1400" kern="1200">
          <a:solidFill>
            <a:srgbClr val="53575A"/>
          </a:solidFill>
          <a:latin typeface="Trade Gothic Next" panose="020B0503040303020004" pitchFamily="34" charset="0"/>
          <a:ea typeface="+mn-ea"/>
          <a:cs typeface="+mn-cs"/>
        </a:defRPr>
      </a:lvl1pPr>
      <a:lvl2pPr marL="460375" indent="-228600" algn="l" defTabSz="914400" rtl="0" eaLnBrk="1" latinLnBrk="0" hangingPunct="1">
        <a:lnSpc>
          <a:spcPct val="90000"/>
        </a:lnSpc>
        <a:spcBef>
          <a:spcPts val="600"/>
        </a:spcBef>
        <a:buFont typeface="Arial" panose="020B0604020202020204" pitchFamily="34" charset="0"/>
        <a:buChar char="–"/>
        <a:defRPr sz="1200" kern="1200">
          <a:solidFill>
            <a:srgbClr val="046A38"/>
          </a:solidFill>
          <a:latin typeface="Trade Gothic Next" panose="020B0503040303020004" pitchFamily="34" charset="0"/>
          <a:ea typeface="+mn-ea"/>
          <a:cs typeface="+mn-cs"/>
        </a:defRPr>
      </a:lvl2pPr>
      <a:lvl3pPr marL="687388" indent="-228600" algn="l" defTabSz="914400" rtl="0" eaLnBrk="1" latinLnBrk="0" hangingPunct="1">
        <a:lnSpc>
          <a:spcPct val="90000"/>
        </a:lnSpc>
        <a:spcBef>
          <a:spcPts val="300"/>
        </a:spcBef>
        <a:buFont typeface="Arial" panose="020B0604020202020204" pitchFamily="34" charset="0"/>
        <a:buChar char="•"/>
        <a:defRPr sz="1100" kern="1200">
          <a:solidFill>
            <a:srgbClr val="53575A"/>
          </a:solidFill>
          <a:latin typeface="Trade Gothic Next" panose="020B0503040303020004" pitchFamily="34" charset="0"/>
          <a:ea typeface="+mn-ea"/>
          <a:cs typeface="+mn-cs"/>
        </a:defRPr>
      </a:lvl3pPr>
      <a:lvl4pPr marL="914400" indent="-228600" algn="l" defTabSz="914400" rtl="0" eaLnBrk="1" latinLnBrk="0" hangingPunct="1">
        <a:lnSpc>
          <a:spcPct val="90000"/>
        </a:lnSpc>
        <a:spcBef>
          <a:spcPts val="300"/>
        </a:spcBef>
        <a:buFont typeface="Arial" panose="020B0604020202020204" pitchFamily="34" charset="0"/>
        <a:buChar char="–"/>
        <a:defRPr sz="1050" kern="1200">
          <a:solidFill>
            <a:srgbClr val="046A38"/>
          </a:solidFill>
          <a:latin typeface="Trade Gothic Next" panose="020B0503040303020004" pitchFamily="34" charset="0"/>
          <a:ea typeface="+mn-ea"/>
          <a:cs typeface="+mn-cs"/>
        </a:defRPr>
      </a:lvl4pPr>
      <a:lvl5pPr marL="1141413" indent="-228600" algn="l" defTabSz="914400" rtl="0" eaLnBrk="1" latinLnBrk="0" hangingPunct="1">
        <a:lnSpc>
          <a:spcPct val="90000"/>
        </a:lnSpc>
        <a:spcBef>
          <a:spcPts val="300"/>
        </a:spcBef>
        <a:buFont typeface="Arial" panose="020B0604020202020204" pitchFamily="34" charset="0"/>
        <a:buChar char="•"/>
        <a:defRPr sz="1050" kern="1200">
          <a:solidFill>
            <a:srgbClr val="53575A"/>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344" userDrawn="1">
          <p15:clr>
            <a:srgbClr val="F26B43"/>
          </p15:clr>
        </p15:guide>
        <p15:guide id="4" pos="336" userDrawn="1">
          <p15:clr>
            <a:srgbClr val="F26B43"/>
          </p15:clr>
        </p15:guide>
        <p15:guide id="5" orient="horz" pos="4200" userDrawn="1">
          <p15:clr>
            <a:srgbClr val="F26B43"/>
          </p15:clr>
        </p15:guide>
        <p15:guide id="6" orient="horz" pos="264" userDrawn="1">
          <p15:clr>
            <a:srgbClr val="F26B43"/>
          </p15:clr>
        </p15:guide>
        <p15:guide id="7" orient="horz" pos="408" userDrawn="1">
          <p15:clr>
            <a:srgbClr val="F26B43"/>
          </p15:clr>
        </p15:guide>
        <p15:guide id="8" orient="horz" pos="110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A0567-B198-F98A-8807-392197998D38}"/>
              </a:ext>
            </a:extLst>
          </p:cNvPr>
          <p:cNvSpPr>
            <a:spLocks noGrp="1"/>
          </p:cNvSpPr>
          <p:nvPr>
            <p:ph type="ctrTitle"/>
          </p:nvPr>
        </p:nvSpPr>
        <p:spPr>
          <a:xfrm>
            <a:off x="426198" y="2667000"/>
            <a:ext cx="7663702" cy="2478811"/>
          </a:xfrm>
        </p:spPr>
        <p:txBody>
          <a:bodyPr>
            <a:normAutofit/>
          </a:bodyPr>
          <a:lstStyle/>
          <a:p>
            <a:r>
              <a:rPr lang="en-US" sz="3200" kern="100" dirty="0">
                <a:effectLst/>
                <a:latin typeface="Aptos" panose="020B0004020202020204" pitchFamily="34" charset="0"/>
                <a:ea typeface="Aptos" panose="020B0004020202020204" pitchFamily="34" charset="0"/>
                <a:cs typeface="Times New Roman" panose="02020603050405020304" pitchFamily="18" charset="0"/>
              </a:rPr>
              <a:t>Global Contingency Services Multiple Award Contract III (GSMAC III), Contract N6274224D3502 </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3200" dirty="0">
                <a:latin typeface="Trade Gothic Next"/>
              </a:rPr>
              <a:t>Overview</a:t>
            </a:r>
          </a:p>
        </p:txBody>
      </p:sp>
      <p:sp>
        <p:nvSpPr>
          <p:cNvPr id="3" name="Subtitle 2">
            <a:extLst>
              <a:ext uri="{FF2B5EF4-FFF2-40B4-BE49-F238E27FC236}">
                <a16:creationId xmlns:a16="http://schemas.microsoft.com/office/drawing/2014/main" id="{58E70A29-7E5C-AF3D-7837-E6F08D19322E}"/>
              </a:ext>
            </a:extLst>
          </p:cNvPr>
          <p:cNvSpPr>
            <a:spLocks noGrp="1"/>
          </p:cNvSpPr>
          <p:nvPr>
            <p:ph type="subTitle" idx="1"/>
          </p:nvPr>
        </p:nvSpPr>
        <p:spPr>
          <a:xfrm>
            <a:off x="582773" y="5524054"/>
            <a:ext cx="5435237" cy="457201"/>
          </a:xfrm>
        </p:spPr>
        <p:txBody>
          <a:bodyPr/>
          <a:lstStyle/>
          <a:p>
            <a:r>
              <a:rPr lang="en-US" dirty="0"/>
              <a:t>05-16-2025</a:t>
            </a:r>
          </a:p>
        </p:txBody>
      </p:sp>
    </p:spTree>
    <p:extLst>
      <p:ext uri="{BB962C8B-B14F-4D97-AF65-F5344CB8AC3E}">
        <p14:creationId xmlns:p14="http://schemas.microsoft.com/office/powerpoint/2010/main" val="2946489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D4E63-782C-AEDD-7C02-227E2EA9F626}"/>
              </a:ext>
            </a:extLst>
          </p:cNvPr>
          <p:cNvSpPr>
            <a:spLocks noGrp="1"/>
          </p:cNvSpPr>
          <p:nvPr>
            <p:ph type="title"/>
          </p:nvPr>
        </p:nvSpPr>
        <p:spPr/>
        <p:txBody>
          <a:bodyPr/>
          <a:lstStyle/>
          <a:p>
            <a:r>
              <a:rPr lang="en-US" dirty="0"/>
              <a:t>Contract Overview</a:t>
            </a:r>
          </a:p>
        </p:txBody>
      </p:sp>
      <p:sp>
        <p:nvSpPr>
          <p:cNvPr id="3" name="Text Placeholder 2">
            <a:extLst>
              <a:ext uri="{FF2B5EF4-FFF2-40B4-BE49-F238E27FC236}">
                <a16:creationId xmlns:a16="http://schemas.microsoft.com/office/drawing/2014/main" id="{1F77B91B-ED17-6BF6-4CC3-8944E2B902F4}"/>
              </a:ext>
            </a:extLst>
          </p:cNvPr>
          <p:cNvSpPr>
            <a:spLocks noGrp="1"/>
          </p:cNvSpPr>
          <p:nvPr>
            <p:ph type="body" sz="quarter" idx="10"/>
          </p:nvPr>
        </p:nvSpPr>
        <p:spPr/>
        <p:txBody>
          <a:bodyPr/>
          <a:lstStyle/>
          <a:p>
            <a:r>
              <a:rPr lang="en-US" dirty="0"/>
              <a:t>GCSMAC III</a:t>
            </a:r>
          </a:p>
        </p:txBody>
      </p:sp>
      <p:sp>
        <p:nvSpPr>
          <p:cNvPr id="4" name="TextBox 3">
            <a:extLst>
              <a:ext uri="{FF2B5EF4-FFF2-40B4-BE49-F238E27FC236}">
                <a16:creationId xmlns:a16="http://schemas.microsoft.com/office/drawing/2014/main" id="{C4BF86DB-4611-0AEC-2591-30BBBD6EF130}"/>
              </a:ext>
            </a:extLst>
          </p:cNvPr>
          <p:cNvSpPr txBox="1"/>
          <p:nvPr/>
        </p:nvSpPr>
        <p:spPr>
          <a:xfrm>
            <a:off x="931272" y="1632072"/>
            <a:ext cx="10329456" cy="4181145"/>
          </a:xfrm>
          <a:prstGeom prst="rect">
            <a:avLst/>
          </a:prstGeom>
          <a:noFill/>
        </p:spPr>
        <p:txBody>
          <a:bodyPr wrap="square" rtlCol="0">
            <a:spAutoFit/>
          </a:bodyPr>
          <a:lstStyle/>
          <a:p>
            <a:pPr marL="0" marR="0">
              <a:lnSpc>
                <a:spcPct val="115000"/>
              </a:lnSpc>
              <a:spcAft>
                <a:spcPts val="800"/>
              </a:spcAft>
              <a:buNone/>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NAVFAC, Pacific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multiple award contract for the award of Indefinite Delivery/Indefinite Quantity (IDIQ) contracts providing the capability of issuing Cost-Plus-Award-Fee (CPAF) and Firm-Fixed Price (FFP) task orders. $2B Ceiling,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PoP</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April 2024 – September 2032.</a:t>
            </a:r>
          </a:p>
          <a:p>
            <a:pPr marL="342900" marR="0" lvl="0" indent="-342900">
              <a:lnSpc>
                <a:spcPct val="115000"/>
              </a:lnSpc>
              <a:buFont typeface="Symbol" panose="05050102010706020507" pitchFamily="18" charset="2"/>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6 Awardees:  AECOM-ASO JV, Fluor, Amentum, IAP-ECC, KBR, V2X</a:t>
            </a:r>
          </a:p>
          <a:p>
            <a:pPr marL="342900" marR="0" lvl="0" indent="-342900">
              <a:lnSpc>
                <a:spcPct val="115000"/>
              </a:lnSpc>
              <a:spcAft>
                <a:spcPts val="800"/>
              </a:spcAft>
              <a:buFont typeface="Symbol" panose="05050102010706020507" pitchFamily="18" charset="2"/>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Purpose: Provide short-term contingency facility support services in support of natural disasters, humanitarian efforts, the full range of military actions and will also represent a temporary solution to interruptions in other long-term services contracts for similar services (e.g., incumbent contractor’s non-performance, default, or bankruptcy) or potential breaks in service between awards of successive contracts (e.g., for a protest or while a long-term contract is being developed).</a:t>
            </a:r>
          </a:p>
          <a:p>
            <a:endParaRPr lang="en-US" dirty="0"/>
          </a:p>
        </p:txBody>
      </p:sp>
    </p:spTree>
    <p:extLst>
      <p:ext uri="{BB962C8B-B14F-4D97-AF65-F5344CB8AC3E}">
        <p14:creationId xmlns:p14="http://schemas.microsoft.com/office/powerpoint/2010/main" val="1556819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BFD0-5589-6D70-E4D5-6FF2C677E8E3}"/>
              </a:ext>
            </a:extLst>
          </p:cNvPr>
          <p:cNvSpPr>
            <a:spLocks noGrp="1"/>
          </p:cNvSpPr>
          <p:nvPr>
            <p:ph type="title"/>
          </p:nvPr>
        </p:nvSpPr>
        <p:spPr/>
        <p:txBody>
          <a:bodyPr/>
          <a:lstStyle/>
          <a:p>
            <a:r>
              <a:rPr lang="en-US" dirty="0"/>
              <a:t>Usage Examples</a:t>
            </a:r>
          </a:p>
        </p:txBody>
      </p:sp>
      <p:sp>
        <p:nvSpPr>
          <p:cNvPr id="3" name="Content Placeholder 2">
            <a:extLst>
              <a:ext uri="{FF2B5EF4-FFF2-40B4-BE49-F238E27FC236}">
                <a16:creationId xmlns:a16="http://schemas.microsoft.com/office/drawing/2014/main" id="{FE1E02F2-FA8D-5BD1-4AC2-130E4E9D8953}"/>
              </a:ext>
            </a:extLst>
          </p:cNvPr>
          <p:cNvSpPr>
            <a:spLocks noGrp="1"/>
          </p:cNvSpPr>
          <p:nvPr>
            <p:ph idx="1"/>
          </p:nvPr>
        </p:nvSpPr>
        <p:spPr>
          <a:xfrm>
            <a:off x="176576" y="1182515"/>
            <a:ext cx="11853136" cy="1303510"/>
          </a:xfrm>
        </p:spPr>
        <p:txBody>
          <a:bodyPr/>
          <a:lstStyle/>
          <a:p>
            <a:pPr marL="342900" marR="0" lvl="0" indent="-342900">
              <a:lnSpc>
                <a:spcPct val="115000"/>
              </a:lnSpc>
              <a:buFont typeface="Symbol" panose="05050102010706020507" pitchFamily="18" charset="2"/>
              <a:buChar char=""/>
            </a:pPr>
            <a:r>
              <a:rPr lang="en-US" b="1"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S</a:t>
            </a:r>
            <a:r>
              <a:rPr lang="en-US"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cope includes a wide range of potential services: </a:t>
            </a:r>
          </a:p>
          <a:p>
            <a:pPr marL="742950" marR="0" lvl="1" indent="-285750">
              <a:lnSpc>
                <a:spcPct val="115000"/>
              </a:lnSpc>
              <a:buFont typeface="Courier New" panose="02070309020205020404" pitchFamily="49" charset="0"/>
              <a:buChar char="o"/>
            </a:pPr>
            <a:r>
              <a:rPr lang="en-US"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Command and Staff, Public Safety, Air and Port Operations, Ordnance, Range Operations, Health Care Support, Supply, Personnel Support, MW&amp;R Support, Galley, Housing, Facilities Support Utilities, Base Support Vehicles and Equipment, and Environmental. </a:t>
            </a:r>
          </a:p>
          <a:p>
            <a:pPr marL="0" marR="0" lvl="0" indent="0">
              <a:lnSpc>
                <a:spcPct val="115000"/>
              </a:lnSpc>
              <a:buNone/>
            </a:pPr>
            <a:endPar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solidFill>
                <a:schemeClr val="tx1"/>
              </a:solidFill>
            </a:endParaRPr>
          </a:p>
        </p:txBody>
      </p:sp>
      <p:sp>
        <p:nvSpPr>
          <p:cNvPr id="4" name="Text Placeholder 3">
            <a:extLst>
              <a:ext uri="{FF2B5EF4-FFF2-40B4-BE49-F238E27FC236}">
                <a16:creationId xmlns:a16="http://schemas.microsoft.com/office/drawing/2014/main" id="{C27E9B4A-E089-8ACB-9DE5-F5C4C34AF0C4}"/>
              </a:ext>
            </a:extLst>
          </p:cNvPr>
          <p:cNvSpPr>
            <a:spLocks noGrp="1"/>
          </p:cNvSpPr>
          <p:nvPr>
            <p:ph type="body" sz="quarter" idx="10"/>
          </p:nvPr>
        </p:nvSpPr>
        <p:spPr/>
        <p:txBody>
          <a:bodyPr/>
          <a:lstStyle/>
          <a:p>
            <a:r>
              <a:rPr lang="en-US" dirty="0"/>
              <a:t>GCSMAC III	</a:t>
            </a:r>
          </a:p>
        </p:txBody>
      </p:sp>
      <p:pic>
        <p:nvPicPr>
          <p:cNvPr id="6" name="Picture 5">
            <a:extLst>
              <a:ext uri="{FF2B5EF4-FFF2-40B4-BE49-F238E27FC236}">
                <a16:creationId xmlns:a16="http://schemas.microsoft.com/office/drawing/2014/main" id="{309C2D20-E9F1-5002-A7AB-976B8B81E4B3}"/>
              </a:ext>
            </a:extLst>
          </p:cNvPr>
          <p:cNvPicPr>
            <a:picLocks noChangeAspect="1"/>
          </p:cNvPicPr>
          <p:nvPr/>
        </p:nvPicPr>
        <p:blipFill>
          <a:blip r:embed="rId2"/>
          <a:stretch>
            <a:fillRect/>
          </a:stretch>
        </p:blipFill>
        <p:spPr>
          <a:xfrm>
            <a:off x="4857524" y="2486024"/>
            <a:ext cx="7172188" cy="4130345"/>
          </a:xfrm>
          <a:prstGeom prst="rect">
            <a:avLst/>
          </a:prstGeom>
        </p:spPr>
      </p:pic>
      <p:sp>
        <p:nvSpPr>
          <p:cNvPr id="7" name="Content Placeholder 2">
            <a:extLst>
              <a:ext uri="{FF2B5EF4-FFF2-40B4-BE49-F238E27FC236}">
                <a16:creationId xmlns:a16="http://schemas.microsoft.com/office/drawing/2014/main" id="{535C12BA-8511-A3D0-EB38-0C22BFC8CAA5}"/>
              </a:ext>
            </a:extLst>
          </p:cNvPr>
          <p:cNvSpPr txBox="1">
            <a:spLocks/>
          </p:cNvSpPr>
          <p:nvPr/>
        </p:nvSpPr>
        <p:spPr>
          <a:xfrm>
            <a:off x="541020" y="2552023"/>
            <a:ext cx="4316504" cy="4218161"/>
          </a:xfrm>
          <a:prstGeom prst="rect">
            <a:avLst/>
          </a:prstGeom>
        </p:spPr>
        <p:txBody>
          <a:bodyPr vert="horz" lIns="0" tIns="0" rIns="0" bIns="45720" rtlCol="0">
            <a:noAutofit/>
          </a:bodyPr>
          <a:lstStyle>
            <a:lvl1pPr marL="228600" indent="-228600" algn="l" defTabSz="914400" rtl="0" eaLnBrk="1" latinLnBrk="0" hangingPunct="1">
              <a:lnSpc>
                <a:spcPct val="90000"/>
              </a:lnSpc>
              <a:spcBef>
                <a:spcPts val="600"/>
              </a:spcBef>
              <a:buFont typeface="Arial" panose="020B0604020202020204" pitchFamily="34" charset="0"/>
              <a:buChar char="•"/>
              <a:defRPr sz="1800" kern="1200">
                <a:solidFill>
                  <a:srgbClr val="53575A"/>
                </a:solidFill>
                <a:latin typeface="Trade Gothic Next" panose="020B0503040303020004" pitchFamily="34" charset="0"/>
                <a:ea typeface="+mn-ea"/>
                <a:cs typeface="+mn-cs"/>
              </a:defRPr>
            </a:lvl1pPr>
            <a:lvl2pPr marL="460375" indent="-228600" algn="l" defTabSz="914400" rtl="0" eaLnBrk="1" latinLnBrk="0" hangingPunct="1">
              <a:lnSpc>
                <a:spcPct val="90000"/>
              </a:lnSpc>
              <a:spcBef>
                <a:spcPts val="600"/>
              </a:spcBef>
              <a:buFont typeface="Arial" panose="020B0604020202020204" pitchFamily="34" charset="0"/>
              <a:buChar char="–"/>
              <a:defRPr sz="1600" kern="1200">
                <a:solidFill>
                  <a:srgbClr val="046A38"/>
                </a:solidFill>
                <a:latin typeface="Trade Gothic Next" panose="020B0503040303020004" pitchFamily="34" charset="0"/>
                <a:ea typeface="+mn-ea"/>
                <a:cs typeface="+mn-cs"/>
              </a:defRPr>
            </a:lvl2pPr>
            <a:lvl3pPr marL="687388" indent="-228600" algn="l" defTabSz="914400" rtl="0" eaLnBrk="1" latinLnBrk="0" hangingPunct="1">
              <a:lnSpc>
                <a:spcPct val="90000"/>
              </a:lnSpc>
              <a:spcBef>
                <a:spcPts val="300"/>
              </a:spcBef>
              <a:buFont typeface="Arial" panose="020B0604020202020204" pitchFamily="34" charset="0"/>
              <a:buChar char="•"/>
              <a:defRPr sz="1400" kern="1200">
                <a:solidFill>
                  <a:srgbClr val="53575A"/>
                </a:solidFill>
                <a:latin typeface="Trade Gothic Next" panose="020B0503040303020004" pitchFamily="34" charset="0"/>
                <a:ea typeface="+mn-ea"/>
                <a:cs typeface="+mn-cs"/>
              </a:defRPr>
            </a:lvl3pPr>
            <a:lvl4pPr marL="914400" indent="-228600" algn="l" defTabSz="914400" rtl="0" eaLnBrk="1" latinLnBrk="0" hangingPunct="1">
              <a:lnSpc>
                <a:spcPct val="90000"/>
              </a:lnSpc>
              <a:spcBef>
                <a:spcPts val="300"/>
              </a:spcBef>
              <a:buFont typeface="Arial" panose="020B0604020202020204" pitchFamily="34" charset="0"/>
              <a:buChar char="–"/>
              <a:defRPr sz="1200" kern="1200">
                <a:solidFill>
                  <a:srgbClr val="046A38"/>
                </a:solidFill>
                <a:latin typeface="Trade Gothic Next" panose="020B0503040303020004" pitchFamily="34" charset="0"/>
                <a:ea typeface="+mn-ea"/>
                <a:cs typeface="+mn-cs"/>
              </a:defRPr>
            </a:lvl4pPr>
            <a:lvl5pPr marL="1141413" indent="-228600" algn="l" defTabSz="914400" rtl="0" eaLnBrk="1" latinLnBrk="0" hangingPunct="1">
              <a:lnSpc>
                <a:spcPct val="90000"/>
              </a:lnSpc>
              <a:spcBef>
                <a:spcPts val="300"/>
              </a:spcBef>
              <a:buFont typeface="Arial" panose="020B0604020202020204" pitchFamily="34" charset="0"/>
              <a:buChar char="•"/>
              <a:defRPr sz="1200" kern="1200">
                <a:solidFill>
                  <a:srgbClr val="53575A"/>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lvl="1" indent="-285750">
              <a:lnSpc>
                <a:spcPct val="115000"/>
              </a:lnSpc>
              <a:buFont typeface="Courier New" panose="02070309020205020404" pitchFamily="49" charset="0"/>
              <a:buChar char="o"/>
            </a:pPr>
            <a:r>
              <a:rPr lang="en-US"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AECOM: Utility Security/Mission Assurance Assessment</a:t>
            </a:r>
          </a:p>
          <a:p>
            <a:pPr marL="742950" lvl="1" indent="-285750">
              <a:lnSpc>
                <a:spcPct val="115000"/>
              </a:lnSpc>
              <a:buFont typeface="Courier New" panose="02070309020205020404" pitchFamily="49" charset="0"/>
              <a:buChar char="o"/>
            </a:pPr>
            <a:r>
              <a:rPr lang="en-US"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IAP-ESS: Romania BOS</a:t>
            </a:r>
          </a:p>
          <a:p>
            <a:pPr marL="742950" lvl="1" indent="-285750">
              <a:lnSpc>
                <a:spcPct val="115000"/>
              </a:lnSpc>
              <a:buFont typeface="Courier New" panose="02070309020205020404" pitchFamily="49" charset="0"/>
              <a:buChar char="o"/>
            </a:pPr>
            <a:r>
              <a:rPr lang="en-US"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Red Hill Water Treatment </a:t>
            </a:r>
          </a:p>
          <a:p>
            <a:pPr marL="742950" lvl="1" indent="-285750">
              <a:lnSpc>
                <a:spcPct val="115000"/>
              </a:lnSpc>
              <a:buFont typeface="Courier New" panose="02070309020205020404" pitchFamily="49" charset="0"/>
              <a:buChar char="o"/>
            </a:pPr>
            <a:r>
              <a:rPr lang="en-US"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KBR: BOS at Missile Site in Poland, OAW Support</a:t>
            </a:r>
          </a:p>
          <a:p>
            <a:pPr marL="742950" lvl="1" indent="-285750">
              <a:lnSpc>
                <a:spcPct val="115000"/>
              </a:lnSpc>
              <a:buFont typeface="Courier New" panose="02070309020205020404" pitchFamily="49" charset="0"/>
              <a:buChar char="o"/>
            </a:pPr>
            <a:r>
              <a:rPr lang="en-US"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Fluor: Expeditionary Staging Area, Parris Island</a:t>
            </a:r>
          </a:p>
          <a:p>
            <a:pPr marL="342900" indent="-342900">
              <a:lnSpc>
                <a:spcPct val="115000"/>
              </a:lnSpc>
              <a:buFont typeface="Symbol" panose="05050102010706020507" pitchFamily="18" charset="2"/>
              <a:buChar char=""/>
            </a:pPr>
            <a:r>
              <a:rPr lang="en-US" b="1"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GCSMAC III:</a:t>
            </a:r>
          </a:p>
          <a:p>
            <a:pPr marL="742950" lvl="1" indent="-285750">
              <a:lnSpc>
                <a:spcPct val="115000"/>
              </a:lnSpc>
              <a:spcAft>
                <a:spcPts val="800"/>
              </a:spcAft>
              <a:buFont typeface="Courier New" panose="02070309020205020404" pitchFamily="49" charset="0"/>
              <a:buChar char="o"/>
            </a:pPr>
            <a:r>
              <a:rPr lang="en-US"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V2X: GITMO BOS support to Operation Southern Guard</a:t>
            </a:r>
          </a:p>
          <a:p>
            <a:endParaRPr lang="en-US" dirty="0">
              <a:solidFill>
                <a:schemeClr val="tx1"/>
              </a:solidFill>
            </a:endParaRPr>
          </a:p>
        </p:txBody>
      </p:sp>
    </p:spTree>
    <p:extLst>
      <p:ext uri="{BB962C8B-B14F-4D97-AF65-F5344CB8AC3E}">
        <p14:creationId xmlns:p14="http://schemas.microsoft.com/office/powerpoint/2010/main" val="1252797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8D46E-34ED-DBDC-4B4F-590546EA3E24}"/>
              </a:ext>
            </a:extLst>
          </p:cNvPr>
          <p:cNvSpPr>
            <a:spLocks noGrp="1"/>
          </p:cNvSpPr>
          <p:nvPr>
            <p:ph type="title"/>
          </p:nvPr>
        </p:nvSpPr>
        <p:spPr/>
        <p:txBody>
          <a:bodyPr/>
          <a:lstStyle/>
          <a:p>
            <a:r>
              <a:rPr lang="en-US" dirty="0"/>
              <a:t>Application in a Contested Environment</a:t>
            </a:r>
          </a:p>
        </p:txBody>
      </p:sp>
      <p:sp>
        <p:nvSpPr>
          <p:cNvPr id="3" name="Content Placeholder 2">
            <a:extLst>
              <a:ext uri="{FF2B5EF4-FFF2-40B4-BE49-F238E27FC236}">
                <a16:creationId xmlns:a16="http://schemas.microsoft.com/office/drawing/2014/main" id="{9D0227A4-E6AD-3B40-1400-DEF88ABBE8DB}"/>
              </a:ext>
            </a:extLst>
          </p:cNvPr>
          <p:cNvSpPr>
            <a:spLocks noGrp="1"/>
          </p:cNvSpPr>
          <p:nvPr>
            <p:ph idx="1"/>
          </p:nvPr>
        </p:nvSpPr>
        <p:spPr>
          <a:xfrm>
            <a:off x="673100" y="1752600"/>
            <a:ext cx="10706100" cy="4457699"/>
          </a:xfrm>
        </p:spPr>
        <p:txBody>
          <a:bodyPr/>
          <a:lstStyle/>
          <a:p>
            <a:pPr marL="342900" marR="0" lvl="0" indent="-342900">
              <a:lnSpc>
                <a:spcPct val="115000"/>
              </a:lnSpc>
              <a:buFont typeface="Symbol" panose="05050102010706020507" pitchFamily="18" charset="2"/>
              <a:buChar char=""/>
            </a:pPr>
            <a:r>
              <a:rPr lang="en-US"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Wartime Acquisition Response Plan (WARP) Pacific Sentry 25-2 Contractor Exercise</a:t>
            </a:r>
          </a:p>
          <a:p>
            <a:pPr marL="742950" marR="0" lvl="1" indent="-285750">
              <a:lnSpc>
                <a:spcPct val="115000"/>
              </a:lnSpc>
              <a:spcAft>
                <a:spcPts val="800"/>
              </a:spcAft>
              <a:buFont typeface="Courier New" panose="02070309020205020404" pitchFamily="49" charset="0"/>
              <a:buChar char="o"/>
            </a:pPr>
            <a:r>
              <a:rPr lang="en-US"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Simulate a real-world wartime scenario in the United States Indo-Pacific Command (USINDOPACOM) Area of Responsibility (AOR) to assess the capabilities of Contractor support to immediately provide facilities support services and integrate with military operational forces.   Designed to test and evaluate NAVFAC Pacific, military operational forces and Contractor support. Emphasize the acquisition processes to provide rapid procurement of services for the deployment and sustainment of forces.    </a:t>
            </a:r>
          </a:p>
          <a:p>
            <a:endParaRPr lang="en-US" dirty="0">
              <a:solidFill>
                <a:schemeClr val="tx1"/>
              </a:solidFill>
            </a:endParaRPr>
          </a:p>
        </p:txBody>
      </p:sp>
      <p:sp>
        <p:nvSpPr>
          <p:cNvPr id="4" name="Text Placeholder 3">
            <a:extLst>
              <a:ext uri="{FF2B5EF4-FFF2-40B4-BE49-F238E27FC236}">
                <a16:creationId xmlns:a16="http://schemas.microsoft.com/office/drawing/2014/main" id="{D269443D-E98B-BEA6-9688-459DDAB8878A}"/>
              </a:ext>
            </a:extLst>
          </p:cNvPr>
          <p:cNvSpPr>
            <a:spLocks noGrp="1"/>
          </p:cNvSpPr>
          <p:nvPr>
            <p:ph type="body" sz="quarter" idx="10"/>
          </p:nvPr>
        </p:nvSpPr>
        <p:spPr/>
        <p:txBody>
          <a:bodyPr/>
          <a:lstStyle/>
          <a:p>
            <a:r>
              <a:rPr lang="en-US" dirty="0"/>
              <a:t>GCSMAC III	</a:t>
            </a:r>
          </a:p>
        </p:txBody>
      </p:sp>
    </p:spTree>
    <p:extLst>
      <p:ext uri="{BB962C8B-B14F-4D97-AF65-F5344CB8AC3E}">
        <p14:creationId xmlns:p14="http://schemas.microsoft.com/office/powerpoint/2010/main" val="4050524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F8737-65DC-52FA-D264-B2E32694BD41}"/>
              </a:ext>
            </a:extLst>
          </p:cNvPr>
          <p:cNvSpPr>
            <a:spLocks noGrp="1"/>
          </p:cNvSpPr>
          <p:nvPr>
            <p:ph type="title"/>
          </p:nvPr>
        </p:nvSpPr>
        <p:spPr/>
        <p:txBody>
          <a:bodyPr/>
          <a:lstStyle/>
          <a:p>
            <a:r>
              <a:rPr lang="en-US" dirty="0"/>
              <a:t>How to Access</a:t>
            </a:r>
          </a:p>
        </p:txBody>
      </p:sp>
      <p:sp>
        <p:nvSpPr>
          <p:cNvPr id="3" name="Content Placeholder 2">
            <a:extLst>
              <a:ext uri="{FF2B5EF4-FFF2-40B4-BE49-F238E27FC236}">
                <a16:creationId xmlns:a16="http://schemas.microsoft.com/office/drawing/2014/main" id="{BC5B6FEF-0BE7-93C7-5AA0-1D80CC767A26}"/>
              </a:ext>
            </a:extLst>
          </p:cNvPr>
          <p:cNvSpPr>
            <a:spLocks noGrp="1"/>
          </p:cNvSpPr>
          <p:nvPr>
            <p:ph idx="1"/>
          </p:nvPr>
        </p:nvSpPr>
        <p:spPr/>
        <p:txBody>
          <a:bodyPr/>
          <a:lstStyle/>
          <a:p>
            <a:pPr marL="342900" marR="0" lvl="0" indent="-342900">
              <a:lnSpc>
                <a:spcPct val="115000"/>
              </a:lnSpc>
              <a:buFont typeface="Symbol" panose="05050102010706020507" pitchFamily="18" charset="2"/>
              <a:buChar char=""/>
            </a:pPr>
            <a:r>
              <a:rPr lang="en-US"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NAVFAC Pacific</a:t>
            </a:r>
          </a:p>
          <a:p>
            <a:pPr marL="742950" marR="0" lvl="1" indent="-285750">
              <a:lnSpc>
                <a:spcPct val="115000"/>
              </a:lnSpc>
              <a:buFont typeface="Courier New" panose="02070309020205020404" pitchFamily="49" charset="0"/>
              <a:buChar char="o"/>
            </a:pPr>
            <a:r>
              <a:rPr lang="en-US"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Matt Moses – Contracting Officer</a:t>
            </a:r>
          </a:p>
          <a:p>
            <a:pPr marL="969963" lvl="2" indent="-285750">
              <a:lnSpc>
                <a:spcPct val="115000"/>
              </a:lnSpc>
              <a:buFont typeface="Courier New" panose="02070309020205020404" pitchFamily="49" charset="0"/>
              <a:buChar char="o"/>
            </a:pPr>
            <a:r>
              <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matthew.s.moses.civ@us.navy.mil</a:t>
            </a:r>
          </a:p>
          <a:p>
            <a:pPr marL="742950" marR="0" lvl="1" indent="-285750">
              <a:lnSpc>
                <a:spcPct val="115000"/>
              </a:lnSpc>
              <a:spcAft>
                <a:spcPts val="800"/>
              </a:spcAft>
              <a:buFont typeface="Courier New" panose="02070309020205020404" pitchFamily="49" charset="0"/>
              <a:buChar char="o"/>
            </a:pPr>
            <a:r>
              <a:rPr lang="en-US"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Tiffany </a:t>
            </a:r>
            <a:r>
              <a:rPr lang="en-US" sz="1800" b="1" kern="100" dirty="0" err="1">
                <a:solidFill>
                  <a:schemeClr val="tx1"/>
                </a:solidFill>
                <a:effectLst/>
                <a:latin typeface="Aptos" panose="020B0004020202020204" pitchFamily="34" charset="0"/>
                <a:ea typeface="Aptos" panose="020B0004020202020204" pitchFamily="34" charset="0"/>
                <a:cs typeface="Times New Roman" panose="02020603050405020304" pitchFamily="18" charset="0"/>
              </a:rPr>
              <a:t>Tamate</a:t>
            </a:r>
            <a:r>
              <a:rPr lang="en-US"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 Contract Specialist</a:t>
            </a:r>
            <a:endParaRPr lang="en-US" sz="1800" b="1"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marL="969963" lvl="2" indent="-285750">
              <a:lnSpc>
                <a:spcPct val="115000"/>
              </a:lnSpc>
              <a:spcAft>
                <a:spcPts val="800"/>
              </a:spcAft>
              <a:buFont typeface="Courier New" panose="02070309020205020404" pitchFamily="49" charset="0"/>
              <a:buChar char="o"/>
            </a:pPr>
            <a:r>
              <a:rPr lang="en-US" sz="1600" b="1" dirty="0">
                <a:solidFill>
                  <a:schemeClr val="tx1"/>
                </a:solidFill>
                <a:effectLst/>
                <a:latin typeface="Calibri" panose="020F0502020204030204" pitchFamily="34" charset="0"/>
                <a:ea typeface="Aptos" panose="020B0004020202020204" pitchFamily="34" charset="0"/>
              </a:rPr>
              <a:t>tiffany.k.tamate.civ@us.navy.mil </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b="1" dirty="0">
              <a:solidFill>
                <a:schemeClr val="tx1"/>
              </a:solidFill>
            </a:endParaRPr>
          </a:p>
        </p:txBody>
      </p:sp>
      <p:sp>
        <p:nvSpPr>
          <p:cNvPr id="4" name="Text Placeholder 3">
            <a:extLst>
              <a:ext uri="{FF2B5EF4-FFF2-40B4-BE49-F238E27FC236}">
                <a16:creationId xmlns:a16="http://schemas.microsoft.com/office/drawing/2014/main" id="{E9DA0E03-23F9-0FED-530F-6CA187694B27}"/>
              </a:ext>
            </a:extLst>
          </p:cNvPr>
          <p:cNvSpPr>
            <a:spLocks noGrp="1"/>
          </p:cNvSpPr>
          <p:nvPr>
            <p:ph type="body" sz="quarter" idx="10"/>
          </p:nvPr>
        </p:nvSpPr>
        <p:spPr/>
        <p:txBody>
          <a:bodyPr/>
          <a:lstStyle/>
          <a:p>
            <a:r>
              <a:rPr lang="en-US" dirty="0"/>
              <a:t>GCSMAC III	</a:t>
            </a:r>
          </a:p>
        </p:txBody>
      </p:sp>
    </p:spTree>
    <p:extLst>
      <p:ext uri="{BB962C8B-B14F-4D97-AF65-F5344CB8AC3E}">
        <p14:creationId xmlns:p14="http://schemas.microsoft.com/office/powerpoint/2010/main" val="3580611427"/>
      </p:ext>
    </p:extLst>
  </p:cSld>
  <p:clrMapOvr>
    <a:masterClrMapping/>
  </p:clrMapOvr>
</p:sld>
</file>

<file path=ppt/theme/theme1.xml><?xml version="1.0" encoding="utf-8"?>
<a:theme xmlns:a="http://schemas.openxmlformats.org/drawingml/2006/main" name="Office Theme">
  <a:themeElements>
    <a:clrScheme name="Amentum-2024">
      <a:dk1>
        <a:srgbClr val="000000"/>
      </a:dk1>
      <a:lt1>
        <a:srgbClr val="FFFFFF"/>
      </a:lt1>
      <a:dk2>
        <a:srgbClr val="046A38"/>
      </a:dk2>
      <a:lt2>
        <a:srgbClr val="EEF0F1"/>
      </a:lt2>
      <a:accent1>
        <a:srgbClr val="046A38"/>
      </a:accent1>
      <a:accent2>
        <a:srgbClr val="39B54A"/>
      </a:accent2>
      <a:accent3>
        <a:srgbClr val="000000"/>
      </a:accent3>
      <a:accent4>
        <a:srgbClr val="53575A"/>
      </a:accent4>
      <a:accent5>
        <a:srgbClr val="EEF0F1"/>
      </a:accent5>
      <a:accent6>
        <a:srgbClr val="2B71B9"/>
      </a:accent6>
      <a:hlink>
        <a:srgbClr val="2B71B9"/>
      </a:hlink>
      <a:folHlink>
        <a:srgbClr val="41B6E6"/>
      </a:folHlink>
    </a:clrScheme>
    <a:fontScheme name="Custom 2">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entum PPT Template" id="{31171AD3-9427-446E-B6CA-3FE2DC7BE64C}" vid="{2682BC69-687B-4C34-81AD-C87C253F51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0cdd93a-9664-4730-ab82-d5836074b4f6" xsi:nil="true"/>
    <lcf76f155ced4ddcb4097134ff3c332f xmlns="4b008148-700b-4567-a579-5fa1d54c2a18">
      <Terms xmlns="http://schemas.microsoft.com/office/infopath/2007/PartnerControls"/>
    </lcf76f155ced4ddcb4097134ff3c332f>
    <https_x003a__x002f__x002f_isoa_x002e_sharepoint_x002e_com_x002f__x003a_f_x003a__x002f_s_x002f_ISOAEvents_x002f_EiFeGr1Fz_dDqSa8EIQWLPQBm4f1MxY_8Lmf6s7uOfWIlQ xmlns="4b008148-700b-4567-a579-5fa1d54c2a18">
      <Url xsi:nil="true"/>
      <Description xsi:nil="true"/>
    </https_x003a__x002f__x002f_isoa_x002e_sharepoint_x002e_com_x002f__x003a_f_x003a__x002f_s_x002f_ISOAEvents_x002f_EiFeGr1Fz_dDqSa8EIQWLPQBm4f1MxY_8Lmf6s7uOfWIlQ>
    <Document_x0020_Tyoe xmlns="4b008148-700b-4567-a579-5fa1d54c2a18">Enter Choice #1</Document_x0020_Tyo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907B68B4C145945BDE9D5D15D638166" ma:contentTypeVersion="21" ma:contentTypeDescription="Create a new document." ma:contentTypeScope="" ma:versionID="0efef0e0ec0d89f18b3e122b2f3dcd20">
  <xsd:schema xmlns:xsd="http://www.w3.org/2001/XMLSchema" xmlns:xs="http://www.w3.org/2001/XMLSchema" xmlns:p="http://schemas.microsoft.com/office/2006/metadata/properties" xmlns:ns2="4b008148-700b-4567-a579-5fa1d54c2a18" xmlns:ns3="a0cdd93a-9664-4730-ab82-d5836074b4f6" targetNamespace="http://schemas.microsoft.com/office/2006/metadata/properties" ma:root="true" ma:fieldsID="a92daf6e380d61bee78d3957f84aa44d" ns2:_="" ns3:_="">
    <xsd:import namespace="4b008148-700b-4567-a579-5fa1d54c2a18"/>
    <xsd:import namespace="a0cdd93a-9664-4730-ab82-d5836074b4f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2:MediaLengthInSeconds" minOccurs="0"/>
                <xsd:element ref="ns2:MediaServiceSearchProperties" minOccurs="0"/>
                <xsd:element ref="ns2:https_x003a__x002f__x002f_isoa_x002e_sharepoint_x002e_com_x002f__x003a_f_x003a__x002f_s_x002f_ISOAEvents_x002f_EiFeGr1Fz_dDqSa8EIQWLPQBm4f1MxY_8Lmf6s7uOfWIlQ" minOccurs="0"/>
                <xsd:element ref="ns2:MediaServiceObjectDetectorVersions" minOccurs="0"/>
                <xsd:element ref="ns2:Document_x0020_Tyo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008148-700b-4567-a579-5fa1d54c2a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022c7aa-2779-4a57-9446-b39d9b4baef0"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https_x003a__x002f__x002f_isoa_x002e_sharepoint_x002e_com_x002f__x003a_f_x003a__x002f_s_x002f_ISOAEvents_x002f_EiFeGr1Fz_dDqSa8EIQWLPQBm4f1MxY_8Lmf6s7uOfWIlQ" ma:index="25" nillable="true" ma:displayName="https://isoa.sharepoint.com/:f:/s/ISOAEvents/EiFeGr1Fz_dDqSa8EIQWLPQBm4f1MxY_8Lmf6s7uOfWIlQ" ma:description="Link to Austability Logos, Video, Boilerplate text, etc. for Sponsorship packages." ma:format="Hyperlink" ma:internalName="https_x003a__x002f__x002f_isoa_x002e_sharepoint_x002e_com_x002f__x003a_f_x003a__x002f_s_x002f_ISOAEvents_x002f_EiFeGr1Fz_dDqSa8EIQWLPQBm4f1MxY_8Lmf6s7uOfWIlQ">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Document_x0020_Tyoe" ma:index="27" nillable="true" ma:displayName="Document Tyoe" ma:default="Enter Choice #1" ma:format="Dropdown" ma:internalName="Document_x0020_Tyoe">
      <xsd:simpleType>
        <xsd:restriction base="dms:Choice">
          <xsd:enumeration value="Enter Choice #1"/>
          <xsd:enumeration value="Enter Choice #2"/>
          <xsd:enumeration value="Enter Choice #3"/>
        </xsd:restrictio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cdd93a-9664-4730-ab82-d5836074b4f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9ffd9f9-ba16-44b4-aee2-273c2788ee44}" ma:internalName="TaxCatchAll" ma:showField="CatchAllData" ma:web="a0cdd93a-9664-4730-ab82-d5836074b4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FC4276-CA62-4ED7-9B1A-5709E9D1AD66}">
  <ds:schemaRefs>
    <ds:schemaRef ds:uri="http://schemas.microsoft.com/sharepoint/v3/contenttype/forms"/>
  </ds:schemaRefs>
</ds:datastoreItem>
</file>

<file path=customXml/itemProps2.xml><?xml version="1.0" encoding="utf-8"?>
<ds:datastoreItem xmlns:ds="http://schemas.openxmlformats.org/officeDocument/2006/customXml" ds:itemID="{83BA1EFA-DB54-4C99-B444-ADCFC3D15293}">
  <ds:schemaRefs>
    <ds:schemaRef ds:uri="http://purl.org/dc/dcmitype/"/>
    <ds:schemaRef ds:uri="8e95f9cc-8b9b-449e-b353-6212ddddede3"/>
    <ds:schemaRef ds:uri="http://purl.org/dc/elements/1.1/"/>
    <ds:schemaRef ds:uri="http://purl.org/dc/terms/"/>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05be71a0-5f36-4744-bd1f-fdabea423433"/>
    <ds:schemaRef ds:uri="http://schemas.microsoft.com/office/2006/metadata/properties"/>
  </ds:schemaRefs>
</ds:datastoreItem>
</file>

<file path=customXml/itemProps3.xml><?xml version="1.0" encoding="utf-8"?>
<ds:datastoreItem xmlns:ds="http://schemas.openxmlformats.org/officeDocument/2006/customXml" ds:itemID="{6C454025-843B-42B4-A64C-04E091754107}"/>
</file>

<file path=docMetadata/LabelInfo.xml><?xml version="1.0" encoding="utf-8"?>
<clbl:labelList xmlns:clbl="http://schemas.microsoft.com/office/2020/mipLabelMetadata">
  <clbl:label id="{3b17afdc-1639-4c16-803b-66671fba3b73}" enabled="1" method="Privileged" siteId="{9e52d672-a711-4a65-ad96-286a3703d96e}" contentBits="0" removed="0"/>
</clbl:labelList>
</file>

<file path=docProps/app.xml><?xml version="1.0" encoding="utf-8"?>
<Properties xmlns="http://schemas.openxmlformats.org/officeDocument/2006/extended-properties" xmlns:vt="http://schemas.openxmlformats.org/officeDocument/2006/docPropsVTypes">
  <Template>Amentum PPT Template</Template>
  <TotalTime>19</TotalTime>
  <Words>412</Words>
  <Application>Microsoft Office PowerPoint</Application>
  <PresentationFormat>Widescreen</PresentationFormat>
  <Paragraphs>31</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Aptos</vt:lpstr>
      <vt:lpstr>Arial</vt:lpstr>
      <vt:lpstr>Calibri</vt:lpstr>
      <vt:lpstr>Courier New</vt:lpstr>
      <vt:lpstr>Symbol</vt:lpstr>
      <vt:lpstr>Trade Gothic Next</vt:lpstr>
      <vt:lpstr>Trade Gothic Next Light</vt:lpstr>
      <vt:lpstr>Office Theme</vt:lpstr>
      <vt:lpstr>Global Contingency Services Multiple Award Contract III (GSMAC III), Contract N6274224D3502   Overview</vt:lpstr>
      <vt:lpstr>Contract Overview</vt:lpstr>
      <vt:lpstr>Usage Examples</vt:lpstr>
      <vt:lpstr>Application in a Contested Environment</vt:lpstr>
      <vt:lpstr>How to Access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Kime, Michael</dc:creator>
  <cp:lastModifiedBy>David Preston</cp:lastModifiedBy>
  <cp:revision>5</cp:revision>
  <dcterms:created xsi:type="dcterms:W3CDTF">2024-10-01T20:09:37Z</dcterms:created>
  <dcterms:modified xsi:type="dcterms:W3CDTF">2025-05-13T15:45:15Z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4c52bb78-b785-4d5a-8181-ae732e0da257_Enabled">
    <vt:lpwstr>true</vt:lpwstr>
  </property>
  <property fmtid="{D5CDD505-2E9C-101B-9397-08002B2CF9AE}" pid="4" name="MSIP_Label_4c52bb78-b785-4d5a-8181-ae732e0da257_SetDate">
    <vt:lpwstr>2024-08-07T19:41:37Z</vt:lpwstr>
  </property>
  <property fmtid="{D5CDD505-2E9C-101B-9397-08002B2CF9AE}" pid="5" name="MSIP_Label_4c52bb78-b785-4d5a-8181-ae732e0da257_Method">
    <vt:lpwstr>Privileged</vt:lpwstr>
  </property>
  <property fmtid="{D5CDD505-2E9C-101B-9397-08002B2CF9AE}" pid="6" name="MSIP_Label_4c52bb78-b785-4d5a-8181-ae732e0da257_Name">
    <vt:lpwstr>4c52bb78-b785-4d5a-8181-ae732e0da257</vt:lpwstr>
  </property>
  <property fmtid="{D5CDD505-2E9C-101B-9397-08002B2CF9AE}" pid="7" name="MSIP_Label_4c52bb78-b785-4d5a-8181-ae732e0da257_SiteId">
    <vt:lpwstr>37247798-f42c-42fd-8a37-d49c7128d36b</vt:lpwstr>
  </property>
  <property fmtid="{D5CDD505-2E9C-101B-9397-08002B2CF9AE}" pid="8" name="MSIP_Label_4c52bb78-b785-4d5a-8181-ae732e0da257_ActionId">
    <vt:lpwstr>6526eaec-b957-4a2a-a32c-8d999c8b7e0c</vt:lpwstr>
  </property>
  <property fmtid="{D5CDD505-2E9C-101B-9397-08002B2CF9AE}" pid="9" name="MSIP_Label_4c52bb78-b785-4d5a-8181-ae732e0da257_ContentBits">
    <vt:lpwstr>0</vt:lpwstr>
  </property>
  <property fmtid="{D5CDD505-2E9C-101B-9397-08002B2CF9AE}" pid="10" name="ContentTypeId">
    <vt:lpwstr>0x0101006907B68B4C145945BDE9D5D15D638166</vt:lpwstr>
  </property>
</Properties>
</file>